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8E1ED-9792-4FA8-BA3A-C0339802AF28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B43CB-8F11-4EE8-B288-86FEFDF8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67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C69CD5-37CF-45BF-8039-B9B914872100}" type="datetimeFigureOut">
              <a:rPr lang="ru-RU" smtClean="0"/>
              <a:t>24.11.2012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CECB07-7864-4217-B55D-B8AD4B49686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audio" Target="../media/audio1.wav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6" Type="http://schemas.openxmlformats.org/officeDocument/2006/relationships/audio" Target="../media/audio1.wav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6" Type="http://schemas.openxmlformats.org/officeDocument/2006/relationships/audio" Target="../media/audio1.wav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6" Type="http://schemas.openxmlformats.org/officeDocument/2006/relationships/audio" Target="../media/audio2.wav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Знакомьтесь , это  я.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8690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464">
        <p:fade/>
      </p:transition>
    </mc:Choice>
    <mc:Fallback xmlns="">
      <p:transition spd="med" advTm="84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мой брат и я.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4172272" cy="3600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075041"/>
            <a:ext cx="4038600" cy="3576281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9941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189">
        <p14:vortex dir="r"/>
        <p:sndAc>
          <p:stSnd>
            <p:snd r:embed="rId3" name="chimes.wav"/>
          </p:stSnd>
        </p:sndAc>
      </p:transition>
    </mc:Choice>
    <mc:Fallback xmlns="">
      <p:transition spd="slow" advTm="8189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рисунки.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4320480" cy="297033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783967"/>
            <a:ext cx="4041775" cy="2920428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731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8356">
        <p14:glitter pattern="hexagon"/>
        <p:sndAc>
          <p:stSnd>
            <p:snd r:embed="rId3" name="chimes.wav"/>
          </p:stSnd>
        </p:sndAc>
      </p:transition>
    </mc:Choice>
    <mc:Fallback xmlns="">
      <p:transition spd="slow" advTm="8356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Около новогодней ёлки.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4320480" cy="324497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39145"/>
            <a:ext cx="4038600" cy="3048072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361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6480">
        <p14:honeycomb/>
        <p:sndAc>
          <p:stSnd>
            <p:snd r:embed="rId3" name="chimes.wav"/>
          </p:stSnd>
        </p:sndAc>
      </p:transition>
    </mc:Choice>
    <mc:Fallback xmlns="">
      <p:transition spd="slow" advTm="6480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с другом.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4464496" cy="345638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20883"/>
            <a:ext cx="4038600" cy="3484597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64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38">
        <p:sndAc>
          <p:stSnd>
            <p:snd r:embed="rId3" name="suction.wav"/>
          </p:stSnd>
        </p:sndAc>
      </p:transition>
    </mc:Choice>
    <mc:Fallback xmlns="">
      <p:transition spd="slow" advTm="11638">
        <p:sndAc>
          <p:stSnd>
            <p:snd r:embed="rId6" name="suction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370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369">
        <p:circle/>
        <p:sndAc>
          <p:stSnd>
            <p:snd r:embed="rId3" name="explode.wav"/>
          </p:stSnd>
        </p:sndAc>
      </p:transition>
    </mc:Choice>
    <mc:Fallback xmlns="">
      <p:transition spd="slow" advTm="4369">
        <p:circl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1.2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.5|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7|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2.4|1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24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Знакомьтесь , это  я.</vt:lpstr>
      <vt:lpstr>Это мой брат и я.</vt:lpstr>
      <vt:lpstr>Мои рисунки.</vt:lpstr>
      <vt:lpstr>Около новогодней ёлки.</vt:lpstr>
      <vt:lpstr>Я с другом.</vt:lpstr>
      <vt:lpstr>Конец.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Знакомьтесь , это  я.</dc:title>
  <dc:creator>З</dc:creator>
  <cp:lastModifiedBy>З</cp:lastModifiedBy>
  <cp:revision>9</cp:revision>
  <dcterms:created xsi:type="dcterms:W3CDTF">2012-11-12T07:44:53Z</dcterms:created>
  <dcterms:modified xsi:type="dcterms:W3CDTF">2012-11-24T03:13:48Z</dcterms:modified>
</cp:coreProperties>
</file>