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1" r:id="rId2"/>
    <p:sldId id="257" r:id="rId3"/>
    <p:sldId id="260" r:id="rId4"/>
    <p:sldId id="259" r:id="rId5"/>
    <p:sldId id="258" r:id="rId6"/>
    <p:sldId id="264" r:id="rId7"/>
    <p:sldId id="262" r:id="rId8"/>
    <p:sldId id="265" r:id="rId9"/>
    <p:sldId id="266" r:id="rId10"/>
    <p:sldId id="269" r:id="rId11"/>
    <p:sldId id="270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>
        <p:scale>
          <a:sx n="50" d="100"/>
          <a:sy n="50" d="100"/>
        </p:scale>
        <p:origin x="-2142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D677A-28C6-4995-8BD9-A7085663E2C1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54EAD-B1C0-4AC4-91AB-8B608259B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93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Падающие звёзды – явление редкое и удивительно красивое. </a:t>
            </a:r>
          </a:p>
          <a:p>
            <a:endParaRPr lang="ru-RU" dirty="0" smtClean="0"/>
          </a:p>
          <a:p>
            <a:r>
              <a:rPr lang="ru-RU" dirty="0" smtClean="0"/>
              <a:t>звезду, оно обязательно исполнится.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ПЕРСИИДЫ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КАРТА СВЕЧЕНИЯ ПЕРСИИД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ИНСТРУКЦИЯ ПО ПРОСМОТРУ ЗВЕЗДНЫХ ДОЖДЕЙ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ПРОГНОЗ</a:t>
            </a:r>
            <a:r>
              <a:rPr lang="ru-RU" baseline="0" dirty="0" smtClean="0"/>
              <a:t> ЗВЕЗДНЫХ ДОЖДЕЙ НА КОНЕЦ 2012 ГОДА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54EAD-B1C0-4AC4-91AB-8B608259B2C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30480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i="1" dirty="0" smtClean="0"/>
              <a:t>  Звёздный дождь</a:t>
            </a:r>
            <a:endParaRPr lang="ru-RU" sz="72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83820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dirty="0" smtClean="0">
                <a:solidFill>
                  <a:prstClr val="white"/>
                </a:solidFill>
              </a:rPr>
              <a:t>   </a:t>
            </a:r>
            <a:r>
              <a:rPr lang="ru-RU" sz="5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Тайны звёздного неба</a:t>
            </a:r>
            <a:endParaRPr lang="ru-RU" sz="5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1200" y="51816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</a:t>
            </a:r>
            <a:r>
              <a:rPr lang="ru-RU" sz="2400" dirty="0" smtClean="0"/>
              <a:t>ченик 4-А класса</a:t>
            </a:r>
          </a:p>
          <a:p>
            <a:r>
              <a:rPr lang="ru-RU" sz="2400" dirty="0" smtClean="0"/>
              <a:t>ГБОУ школа №411 «Гармония»</a:t>
            </a:r>
          </a:p>
          <a:p>
            <a:r>
              <a:rPr lang="ru-RU" sz="2400" dirty="0" smtClean="0"/>
              <a:t>Ульянов Дмитрий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Сириус\1326117983_earthsky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/>
              <a:t>Чтобы увидеть звёздный дождь, важно:</a:t>
            </a:r>
          </a:p>
          <a:p>
            <a:r>
              <a:rPr lang="ru-RU" sz="3200" dirty="0" smtClean="0"/>
              <a:t>1) темное небо, новолуние (во время </a:t>
            </a:r>
            <a:r>
              <a:rPr lang="ru-RU" sz="3200" dirty="0" err="1" smtClean="0"/>
              <a:t>Лирид</a:t>
            </a:r>
            <a:r>
              <a:rPr lang="ru-RU" sz="3200" dirty="0" smtClean="0"/>
              <a:t>, Северных </a:t>
            </a:r>
            <a:r>
              <a:rPr lang="ru-RU" sz="3200" dirty="0" err="1" smtClean="0"/>
              <a:t>Таурид</a:t>
            </a:r>
            <a:r>
              <a:rPr lang="ru-RU" sz="3200" dirty="0" smtClean="0"/>
              <a:t> и </a:t>
            </a:r>
            <a:r>
              <a:rPr lang="ru-RU" sz="3200" dirty="0" err="1" smtClean="0"/>
              <a:t>Геминид</a:t>
            </a:r>
            <a:r>
              <a:rPr lang="ru-RU" sz="3200" dirty="0" smtClean="0"/>
              <a:t>);</a:t>
            </a:r>
          </a:p>
          <a:p>
            <a:r>
              <a:rPr lang="ru-RU" sz="3200" dirty="0" smtClean="0"/>
              <a:t>2) знать дату и время события; вращаясь вкруг Солнца, Земля пересекается с потоками метеоров, обледеневших частичек комет. Когда такой кометный мусор попадает в нашу атмосферу, он испаряется, и мы видим след этого испарения в виде «звёздного дождя».</a:t>
            </a:r>
          </a:p>
          <a:p>
            <a:r>
              <a:rPr lang="ru-RU" sz="3200" dirty="0" smtClean="0"/>
              <a:t>3) выбрать удобное место наблюдения, иметь бинокль;</a:t>
            </a:r>
          </a:p>
          <a:p>
            <a:r>
              <a:rPr lang="ru-RU" sz="3200" dirty="0" smtClean="0"/>
              <a:t>4) помнить, что все прогнозы приблизительны, несмотря на значительные старания астрономов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Сириус\1326117983_earthsky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5138737" cy="3995737"/>
          </a:xfrm>
          <a:prstGeom prst="rect">
            <a:avLst/>
          </a:prstGeom>
          <a:noFill/>
        </p:spPr>
      </p:pic>
      <p:pic>
        <p:nvPicPr>
          <p:cNvPr id="8195" name="Picture 3" descr="C:\Users\Таня\Desktop\Сириус\_______________1_197x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►11-12 ноября 2012 года, Северные </a:t>
            </a:r>
            <a:r>
              <a:rPr lang="ru-RU" sz="2400" b="1" dirty="0" err="1" smtClean="0"/>
              <a:t>Тауриды</a:t>
            </a:r>
            <a:endParaRPr lang="ru-RU" sz="2400" b="1" dirty="0" smtClean="0"/>
          </a:p>
          <a:p>
            <a:r>
              <a:rPr lang="ru-RU" sz="2400" dirty="0" smtClean="0"/>
              <a:t>Поток продлится с 12 октября по 2 декабря со скромным количеством метеоров в час (семь). Пик «дождя» ожидается около часа ночи 12 ноября. Луна взойдет только ближе к восходу Солнца и не помешает просмотру  достаточно ярких Северных </a:t>
            </a:r>
            <a:r>
              <a:rPr lang="ru-RU" sz="2400" dirty="0" err="1" smtClean="0"/>
              <a:t>Таурид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►16-17 ноября 2012 года, Леониды</a:t>
            </a:r>
          </a:p>
          <a:p>
            <a:r>
              <a:rPr lang="ru-RU" sz="2400" dirty="0" smtClean="0"/>
              <a:t>Радиант известнейших Леонид находится в созвездии Льва. История помнит Леониды 1966 года, когда в небе были видны тысячи метеоров в час, что создавало эффект настоящего дождя.  Лучше всего звездный дождь будет виден перед рассветом 17 ноября. Луна сядет рано вечером 16 ноября, и небо будет достаточно темным.</a:t>
            </a:r>
          </a:p>
          <a:p>
            <a:r>
              <a:rPr lang="ru-RU" sz="2400" b="1" dirty="0" smtClean="0"/>
              <a:t>►13-14 декабря 2012 года, </a:t>
            </a:r>
            <a:r>
              <a:rPr lang="ru-RU" sz="2400" b="1" dirty="0" err="1" smtClean="0"/>
              <a:t>Геминиды</a:t>
            </a:r>
            <a:endParaRPr lang="ru-RU" sz="2400" b="1" dirty="0" smtClean="0"/>
          </a:p>
          <a:p>
            <a:r>
              <a:rPr lang="ru-RU" sz="2400" dirty="0" smtClean="0"/>
              <a:t>В конце года завершают </a:t>
            </a:r>
            <a:r>
              <a:rPr lang="ru-RU" sz="2400" smtClean="0"/>
              <a:t>парад звёздных </a:t>
            </a:r>
            <a:r>
              <a:rPr lang="ru-RU" sz="2400" dirty="0" smtClean="0"/>
              <a:t>дождей </a:t>
            </a:r>
            <a:r>
              <a:rPr lang="ru-RU" sz="2400" dirty="0" err="1" smtClean="0"/>
              <a:t>Геминиды</a:t>
            </a:r>
            <a:r>
              <a:rPr lang="ru-RU" sz="2400" dirty="0" smtClean="0"/>
              <a:t>. Вместе с Персеидами этот дождь является самым зрелищным. 13-14 декабря ожидается новолуние в самый пик </a:t>
            </a:r>
            <a:r>
              <a:rPr lang="ru-RU" sz="2400" dirty="0" err="1" smtClean="0"/>
              <a:t>Геминид</a:t>
            </a:r>
            <a:r>
              <a:rPr lang="ru-RU" sz="2400" dirty="0" smtClean="0"/>
              <a:t>, что создаст наилучшие условия для наблюдения, которое можно начать уже в 9-10 часов вечера; пик ожидается около 2-х часов ночи.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Сириус\_______________3_204x1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7502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Падающие звёзды – явление редкое и удивительно красивое. Существует предание: если загадать желание на падающую звезду, оно обязательно исполнится. </a:t>
            </a:r>
          </a:p>
          <a:p>
            <a:r>
              <a:rPr lang="ru-RU" sz="2800" dirty="0" smtClean="0"/>
              <a:t>	</a:t>
            </a:r>
          </a:p>
          <a:p>
            <a:r>
              <a:rPr lang="ru-RU" sz="2800" dirty="0" smtClean="0"/>
              <a:t>	Иногда в ночном небе можно увидеть, как одиночные светящиеся точки обрушиваются на землю настоящим дождём. На самом деле, мы видим не звёзды, а метеоры – свечения и вспышки мельчайших космических частиц. </a:t>
            </a:r>
          </a:p>
          <a:p>
            <a:r>
              <a:rPr lang="ru-RU" sz="2800" dirty="0" smtClean="0"/>
              <a:t>	Известны случаи довольно продолжительных метеоритных дождей. Например, сопровождавшие комету Галлея метеоры «падали» на Землю в течение часа. Такие длительные звёздные дожди – редкое явление, но ежегодно бывают ночи, когда </a:t>
            </a:r>
          </a:p>
          <a:p>
            <a:r>
              <a:rPr lang="ru-RU" sz="2800" dirty="0" smtClean="0"/>
              <a:t>на небе вспыхивают десятки, сотни метеоров.</a:t>
            </a:r>
          </a:p>
          <a:p>
            <a:endParaRPr lang="ru-RU" sz="2800" dirty="0" smtClean="0"/>
          </a:p>
          <a:p>
            <a:r>
              <a:rPr lang="ru-RU" sz="2800" dirty="0" smtClean="0"/>
              <a:t>	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Сириус\_______________2_251x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7502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800" dirty="0" smtClean="0"/>
              <a:t> В космосе постоянно летают различные мелкие тела: камешки, пылинки, которые образуются при постепенном распаде комет. Когда они попадают в атмосферу, происходит их возгорание, и в ночном небе мы видим пролетающие  метеоры. </a:t>
            </a:r>
          </a:p>
          <a:p>
            <a:r>
              <a:rPr lang="ru-RU" sz="2800" dirty="0" smtClean="0"/>
              <a:t>	Частицы весят не более грамма и двигаются они со скоростью более 150 тыс. км/ч. В полёте метеорные тела нагреваются до огромных температур (несколько тысяч градусов). Из-за большой плотности воздуха они вспыхивают  и испаряются, а мы видим светящийся газ.</a:t>
            </a:r>
          </a:p>
          <a:p>
            <a:r>
              <a:rPr lang="ru-RU" sz="2800" dirty="0" smtClean="0"/>
              <a:t>	Мелкие частицы не равномерно расположены в космосе: они образуют целые потоки, которые обычно являются спутниками каких-либо больших комет. Когда Земля проходит в местах скопления метеоров, количество «падающих звёзд» значительно увеличивается, и мы можем наслаждаться «звёздными дождями». </a:t>
            </a:r>
          </a:p>
          <a:p>
            <a:r>
              <a:rPr lang="ru-RU" sz="2800" dirty="0" smtClean="0"/>
              <a:t>	. 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Сириус\persei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7178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Завораживающая красота метеоритного дождя Персеиды.</a:t>
            </a:r>
          </a:p>
          <a:p>
            <a:r>
              <a:rPr lang="ru-RU" sz="2800" dirty="0" smtClean="0"/>
              <a:t>	Метеоритный дождь Персеиды – самый известный из всех, правильнее будет сказать, метеорных потоков, образуется остатками кометного «хвоста» кометы </a:t>
            </a:r>
            <a:r>
              <a:rPr lang="ru-RU" sz="2800" dirty="0" err="1" smtClean="0"/>
              <a:t>Свифта-Туттля</a:t>
            </a:r>
            <a:r>
              <a:rPr lang="ru-RU" sz="2800" dirty="0" smtClean="0"/>
              <a:t>, открытой в 1862 году. Это один из самых мощных потоков, который в 1990-е годы порождал настоящий звёздный ливень, когда за час можно было насчитать более 400 метеоров. Ежегодно он появляется в августе со стороны созвездия Персея, отчего и получил свое название. Сама комета приближается к Земле лишь один раз в 135 лет, но через ее хвост Земля проходит ежегодно. Комета, приближаясь к Солнцу нагревается, рассеивая в межпланетном пространстве мелкие частицы льда и пыли, которые под действием солнечного ветра движутся от центра Солнечной системы.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я\Desktop\Сириус\pers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Персеиды самый быстрый метеорный поток, который мы можем видеть каждый год.  Средняя скорость Персеид 210 тыс. км/ч. Они прочерчивают то прямые сплошные, то прерывистые линии, то вспыхивают в виде вереницы, а иногда даже в виде одного или нескольких огненных шаров. Она порождает метеоры, которые с точки зрения земного наблюдателя летят из точки (радианта) в созвездии Персея. 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388</Words>
  <Application>Microsoft Office PowerPoint</Application>
  <PresentationFormat>Экран (4:3)</PresentationFormat>
  <Paragraphs>44</Paragraphs>
  <Slides>13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User</cp:lastModifiedBy>
  <cp:revision>18</cp:revision>
  <dcterms:created xsi:type="dcterms:W3CDTF">2012-11-08T09:29:50Z</dcterms:created>
  <dcterms:modified xsi:type="dcterms:W3CDTF">2013-02-15T07:19:06Z</dcterms:modified>
</cp:coreProperties>
</file>