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B59F-D61D-4C64-A891-8D86DC6174C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6F8C21B-87B0-40C0-91E5-03589559E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B59F-D61D-4C64-A891-8D86DC6174C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8C21B-87B0-40C0-91E5-03589559E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B59F-D61D-4C64-A891-8D86DC6174C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8C21B-87B0-40C0-91E5-03589559E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B59F-D61D-4C64-A891-8D86DC6174C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6F8C21B-87B0-40C0-91E5-03589559E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B59F-D61D-4C64-A891-8D86DC6174C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8C21B-87B0-40C0-91E5-03589559E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B59F-D61D-4C64-A891-8D86DC6174C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8C21B-87B0-40C0-91E5-03589559E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B59F-D61D-4C64-A891-8D86DC6174C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6F8C21B-87B0-40C0-91E5-03589559E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B59F-D61D-4C64-A891-8D86DC6174C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8C21B-87B0-40C0-91E5-03589559E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B59F-D61D-4C64-A891-8D86DC6174C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8C21B-87B0-40C0-91E5-03589559E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B59F-D61D-4C64-A891-8D86DC6174C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8C21B-87B0-40C0-91E5-03589559E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3B59F-D61D-4C64-A891-8D86DC6174C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8C21B-87B0-40C0-91E5-03589559E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B3B59F-D61D-4C64-A891-8D86DC6174C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F8C21B-87B0-40C0-91E5-03589559E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&#1092;&#1086;&#1090;&#1086;\&#1089;&#1077;&#1084;&#1080;&#1085;&#1072;&#1088;%20&#1072;&#1084;&#1086;&#1085;&#1072;&#1096;&#1074;&#1080;&#1083;&#1080;\&#1089;&#1077;&#1084;&#1080;&#1085;&#1072;&#1088;%2014%20&#1103;&#1085;&#1074;&#1072;&#1088;&#1103;%202013%20&#1075;&#1086;&#1076;\MOV03965.AVI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small" dirty="0"/>
              <a:t/>
            </a:r>
            <a:br>
              <a:rPr lang="ru-RU" b="1" cap="small" dirty="0"/>
            </a:br>
            <a:r>
              <a:rPr lang="ru-RU" sz="4000" cap="small" dirty="0"/>
              <a:t>«Семья – источник любви и вдохновения ребёнка».</a:t>
            </a:r>
            <a:br>
              <a:rPr lang="ru-RU" sz="4000" cap="small" dirty="0"/>
            </a:br>
            <a:endParaRPr lang="ru-RU" sz="4000" dirty="0"/>
          </a:p>
        </p:txBody>
      </p:sp>
      <p:pic>
        <p:nvPicPr>
          <p:cNvPr id="6" name="Содержимое 5" descr="32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4537" y="1554163"/>
            <a:ext cx="3347326" cy="4525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err="1"/>
              <a:t>Шалва</a:t>
            </a:r>
            <a:r>
              <a:rPr lang="ru-RU" sz="3600" b="1" dirty="0"/>
              <a:t> </a:t>
            </a:r>
            <a:r>
              <a:rPr lang="ru-RU" sz="3600" b="1" dirty="0" err="1"/>
              <a:t>Амонашвили</a:t>
            </a:r>
            <a:r>
              <a:rPr lang="ru-RU" sz="3600" b="1" dirty="0" smtClean="0"/>
              <a:t>:</a:t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/>
              <a:t>«Педагог - художник жизни»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4" name="Содержимое 3" descr="http://www.amurpravda.ru/articles/2008/11/20/23pedagog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91680" y="1700808"/>
            <a:ext cx="576064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фото\семинар амонашвили\DSC039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5515" y="0"/>
            <a:ext cx="10043244" cy="6695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фото\семинар амонашвили\DSC039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220" y="476672"/>
            <a:ext cx="9002779" cy="5976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MOV03965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23813" y="0"/>
            <a:ext cx="9167813" cy="6875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957388" y="1772816"/>
            <a:ext cx="6863084" cy="388820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Благополучный</a:t>
            </a:r>
          </a:p>
          <a:p>
            <a:r>
              <a:rPr lang="ru-RU" dirty="0" smtClean="0"/>
              <a:t>Живущий спокойно и счастливо; в довольстве и достатке.</a:t>
            </a:r>
          </a:p>
          <a:p>
            <a:pPr>
              <a:buNone/>
            </a:pPr>
            <a:r>
              <a:rPr lang="ru-RU" b="1" dirty="0" smtClean="0"/>
              <a:t>Благополучие</a:t>
            </a:r>
          </a:p>
          <a:p>
            <a:r>
              <a:rPr lang="ru-RU" dirty="0" smtClean="0"/>
              <a:t>Спокойное и счастливое </a:t>
            </a:r>
            <a:r>
              <a:rPr lang="ru-RU" dirty="0" smtClean="0"/>
              <a:t>состояние, существование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-благо-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Благовествование</a:t>
            </a:r>
            <a:endParaRPr lang="ru-RU" dirty="0" smtClean="0"/>
          </a:p>
          <a:p>
            <a:r>
              <a:rPr lang="ru-RU" dirty="0" err="1" smtClean="0"/>
              <a:t>Благовестие</a:t>
            </a:r>
            <a:endParaRPr lang="ru-RU" dirty="0" smtClean="0"/>
          </a:p>
          <a:p>
            <a:r>
              <a:rPr lang="ru-RU" dirty="0" smtClean="0"/>
              <a:t>Благовестник</a:t>
            </a:r>
          </a:p>
          <a:p>
            <a:r>
              <a:rPr lang="ru-RU" dirty="0" smtClean="0"/>
              <a:t>Благоволение</a:t>
            </a:r>
          </a:p>
          <a:p>
            <a:r>
              <a:rPr lang="ru-RU" dirty="0" smtClean="0"/>
              <a:t>Благовоние</a:t>
            </a:r>
          </a:p>
          <a:p>
            <a:r>
              <a:rPr lang="ru-RU" dirty="0" smtClean="0"/>
              <a:t>Благодарение</a:t>
            </a:r>
          </a:p>
          <a:p>
            <a:r>
              <a:rPr lang="ru-RU" dirty="0" smtClean="0"/>
              <a:t>Благодатный</a:t>
            </a:r>
          </a:p>
          <a:p>
            <a:r>
              <a:rPr lang="ru-RU" dirty="0" smtClean="0"/>
              <a:t>Благоденствие</a:t>
            </a:r>
          </a:p>
          <a:p>
            <a:r>
              <a:rPr lang="ru-RU" dirty="0" smtClean="0"/>
              <a:t>Благодеяние</a:t>
            </a:r>
          </a:p>
          <a:p>
            <a:r>
              <a:rPr lang="ru-RU" dirty="0" smtClean="0"/>
              <a:t>Благодушие</a:t>
            </a:r>
          </a:p>
          <a:p>
            <a:r>
              <a:rPr lang="ru-RU" dirty="0" smtClean="0"/>
              <a:t>Благородство</a:t>
            </a:r>
          </a:p>
          <a:p>
            <a:r>
              <a:rPr lang="ru-RU" dirty="0" smtClean="0"/>
              <a:t>Благоустройство</a:t>
            </a:r>
          </a:p>
          <a:p>
            <a:r>
              <a:rPr lang="ru-RU" dirty="0"/>
              <a:t>Б</a:t>
            </a:r>
            <a:r>
              <a:rPr lang="ru-RU" dirty="0" smtClean="0"/>
              <a:t>лагоухание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Благолепие</a:t>
            </a:r>
          </a:p>
          <a:p>
            <a:r>
              <a:rPr lang="ru-RU" dirty="0" err="1" smtClean="0"/>
              <a:t>Благомыслие</a:t>
            </a:r>
            <a:endParaRPr lang="ru-RU" dirty="0" smtClean="0"/>
          </a:p>
          <a:p>
            <a:r>
              <a:rPr lang="ru-RU" dirty="0" smtClean="0"/>
              <a:t>Благонравие</a:t>
            </a:r>
          </a:p>
          <a:p>
            <a:r>
              <a:rPr lang="ru-RU" dirty="0" smtClean="0"/>
              <a:t>Благополучие</a:t>
            </a:r>
          </a:p>
          <a:p>
            <a:r>
              <a:rPr lang="ru-RU" dirty="0" smtClean="0"/>
              <a:t>Благоприлично</a:t>
            </a:r>
          </a:p>
          <a:p>
            <a:r>
              <a:rPr lang="ru-RU" dirty="0" smtClean="0"/>
              <a:t>Благопристойный </a:t>
            </a:r>
          </a:p>
          <a:p>
            <a:r>
              <a:rPr lang="ru-RU" dirty="0"/>
              <a:t>Б</a:t>
            </a:r>
            <a:r>
              <a:rPr lang="ru-RU" dirty="0" smtClean="0"/>
              <a:t>лагоприятный</a:t>
            </a:r>
          </a:p>
          <a:p>
            <a:r>
              <a:rPr lang="ru-RU" dirty="0" smtClean="0"/>
              <a:t>Благоразумие</a:t>
            </a:r>
          </a:p>
          <a:p>
            <a:r>
              <a:rPr lang="ru-RU" dirty="0" smtClean="0"/>
              <a:t>Благорасположение</a:t>
            </a:r>
          </a:p>
          <a:p>
            <a:r>
              <a:rPr lang="ru-RU" dirty="0" smtClean="0"/>
              <a:t>Благословение</a:t>
            </a:r>
          </a:p>
          <a:p>
            <a:r>
              <a:rPr lang="ru-RU" dirty="0" smtClean="0"/>
              <a:t>Благостное</a:t>
            </a:r>
          </a:p>
          <a:p>
            <a:r>
              <a:rPr lang="ru-RU" dirty="0" smtClean="0"/>
              <a:t>Благотворение</a:t>
            </a:r>
          </a:p>
          <a:p>
            <a:r>
              <a:rPr lang="ru-RU" dirty="0" err="1" smtClean="0"/>
              <a:t>Благоугодное</a:t>
            </a:r>
            <a:endParaRPr lang="ru-RU" dirty="0" smtClean="0"/>
          </a:p>
          <a:p>
            <a:r>
              <a:rPr lang="ru-RU" b="1" dirty="0" smtClean="0"/>
              <a:t>Благовещенск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Бытие Любви Господа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Благополучная семья может нуждаться материально, но полна любви и духовности, устремлённости и надежд.</a:t>
            </a:r>
          </a:p>
          <a:p>
            <a:endParaRPr lang="ru-RU" dirty="0"/>
          </a:p>
        </p:txBody>
      </p:sp>
      <p:pic>
        <p:nvPicPr>
          <p:cNvPr id="4099" name="Picture 3" descr="C:\Users\User\Documents\фото\Новая папка (3)\улыбка любовь\imagesCAPVPU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871787"/>
            <a:ext cx="3366829" cy="3077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</TotalTime>
  <Words>71</Words>
  <Application>Microsoft Office PowerPoint</Application>
  <PresentationFormat>Экран (4:3)</PresentationFormat>
  <Paragraphs>37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 «Семья – источник любви и вдохновения ребёнка». </vt:lpstr>
      <vt:lpstr>Шалва Амонашвили:  «Педагог - художник жизни» </vt:lpstr>
      <vt:lpstr>Слайд 3</vt:lpstr>
      <vt:lpstr>Слайд 4</vt:lpstr>
      <vt:lpstr>Слайд 5</vt:lpstr>
      <vt:lpstr>Слайд 6</vt:lpstr>
      <vt:lpstr>-благо-</vt:lpstr>
      <vt:lpstr>Благо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«Семья – источник любви и вдохновения ребёнка».</dc:title>
  <dc:creator>User</dc:creator>
  <cp:lastModifiedBy>User</cp:lastModifiedBy>
  <cp:revision>7</cp:revision>
  <dcterms:created xsi:type="dcterms:W3CDTF">2013-02-06T09:57:36Z</dcterms:created>
  <dcterms:modified xsi:type="dcterms:W3CDTF">2013-02-15T08:43:29Z</dcterms:modified>
</cp:coreProperties>
</file>