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95" autoAdjust="0"/>
  </p:normalViewPr>
  <p:slideViewPr>
    <p:cSldViewPr>
      <p:cViewPr varScale="1">
        <p:scale>
          <a:sx n="104" d="100"/>
          <a:sy n="104" d="100"/>
        </p:scale>
        <p:origin x="-168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A65D66-EB65-4148-BACE-2B74F52D6AF8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1EC70A1-B330-4C8F-B1F1-B2169B777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8155632" cy="1080120"/>
          </a:xfrm>
        </p:spPr>
        <p:txBody>
          <a:bodyPr>
            <a:noAutofit/>
          </a:bodyPr>
          <a:lstStyle/>
          <a:p>
            <a:pPr algn="ctr"/>
            <a:r>
              <a:rPr lang="ru-RU" sz="50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Серебряное кольцо России</a:t>
            </a:r>
            <a:endParaRPr lang="ru-RU" sz="5000" b="1" i="1" dirty="0">
              <a:solidFill>
                <a:schemeClr val="tx2">
                  <a:lumMod val="60000"/>
                  <a:lumOff val="40000"/>
                </a:schemeClr>
              </a:solidFill>
              <a:latin typeface="AnastasiaScrip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628800"/>
            <a:ext cx="7406640" cy="19738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Серебряное кольцо России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 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— семейство туристических маршрутов, проходящих по древним русским городам, в которых сохранились уникальные памятники истории и культуры северо-запада России. Располагается севернее Золотого кольца России.</a:t>
            </a:r>
          </a:p>
          <a:p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0a190e102f6d2dbddddbafba7f7383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996952"/>
            <a:ext cx="5904656" cy="371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8028384" cy="1143000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Иванго́род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(эст.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Jaanilinn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фин.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Iivananlinna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 — город на северо-западе России, входит в состав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Кингисеппского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муниципального района Ленинградской области.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6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628800"/>
            <a:ext cx="6656263" cy="49811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74242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Кингисе́пп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, реже 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Ки́нгисепп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город (с 1784) в России, административный центр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Кингисеппского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района Ленинградской 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области.Основан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новгородским боярином Иваном Фёдоровичем как крепость Ям в 1384 году. С 1703 по 1922 год город назывался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Я́мбург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затем был переименован в честь эстонского революционера Виктора Кингисеппа (в 1952 году Кингисеппом был также назван город Курессааре в Эстонской ССР, вернувший своё прежнее имя в 1988 году).</a:t>
            </a:r>
            <a:b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kingisepp_2_m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420888"/>
            <a:ext cx="5760640" cy="42086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65030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Вы́борг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(фин. 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Viipuri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швед. 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Wiborg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 — город в России, административный центр  Выборгского муниципального района Ленинградской области. Город расположен на берегу Выборгского залива, находящегося в северо-восточной части Финского залива. Это крупный экономический, промышленный и культурный центр Ленинградской области, порт на Балтике, важный узел шоссейных и железных 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дорог.Всего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Выборге сосредоточено более 300 различных памятников: архитектурных, исторических, скульптурных, археологических, садово-паркового искусства. С марта 2010 года — «Город воинской славы».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vibor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996952"/>
            <a:ext cx="5040560" cy="360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218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Приозе́рск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(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карельск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Kägöisalmi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фин.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Käkisalmi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«кукушкин пролив», швед.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Kexholm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— «кукушкин остров») — город в России, административный центр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Приозе́рского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района Ленинградской области. Город расположен на Карельском перешейке, по берегам северного рукава реки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Вуокса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между Ладожским озером и озером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Вуокса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 Железнодорожная станция на линии Санкт-Петербург — 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Хийтола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145 км до Санкт-Петербурга.</a:t>
            </a:r>
            <a:b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14527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204864"/>
            <a:ext cx="6667500" cy="4448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930226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>
                <a:latin typeface="AnastasiaScript" pitchFamily="2" charset="0"/>
              </a:rPr>
              <a:t>Ста́рая</a:t>
            </a:r>
            <a:r>
              <a:rPr lang="ru-RU" sz="2700" dirty="0" smtClean="0">
                <a:latin typeface="AnastasiaScript" pitchFamily="2" charset="0"/>
              </a:rPr>
              <a:t> </a:t>
            </a:r>
            <a:r>
              <a:rPr lang="ru-RU" sz="2700" dirty="0" err="1" smtClean="0">
                <a:latin typeface="AnastasiaScript" pitchFamily="2" charset="0"/>
              </a:rPr>
              <a:t>Ла́дога</a:t>
            </a:r>
            <a:r>
              <a:rPr lang="ru-RU" sz="2700" dirty="0" smtClean="0">
                <a:latin typeface="AnastasiaScript" pitchFamily="2" charset="0"/>
              </a:rPr>
              <a:t> </a:t>
            </a:r>
            <a:r>
              <a:rPr lang="ru-RU" sz="1800" dirty="0" smtClean="0"/>
              <a:t>(до 1703 года </a:t>
            </a:r>
            <a:r>
              <a:rPr lang="ru-RU" sz="1800" dirty="0" err="1" smtClean="0"/>
              <a:t>Ла́дога</a:t>
            </a:r>
            <a:r>
              <a:rPr lang="ru-RU" sz="1800" dirty="0" smtClean="0"/>
              <a:t>) — село в </a:t>
            </a:r>
            <a:r>
              <a:rPr lang="ru-RU" sz="1800" dirty="0" err="1" smtClean="0"/>
              <a:t>Волховском</a:t>
            </a:r>
            <a:r>
              <a:rPr lang="ru-RU" sz="1800" dirty="0" smtClean="0"/>
              <a:t> муниципальном районе Ленинградской области, административный центр </a:t>
            </a:r>
            <a:r>
              <a:rPr lang="ru-RU" sz="1800" dirty="0" err="1" smtClean="0"/>
              <a:t>Староладожского</a:t>
            </a:r>
            <a:r>
              <a:rPr lang="ru-RU" sz="1800" dirty="0" smtClean="0"/>
              <a:t> сельского поселения. Расположена в северной части района на левом берегу реки Волхов, в 8 км к северу от административного центра района — города Волхова. До 1703 года Ладога была городом. В 2003 году отмечалось 1250-летие Старой Ладоги, в ходе которого село позиционировалось как «древняя столица Северной Руси».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image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276872"/>
            <a:ext cx="6336704" cy="44028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Во́логда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 город в России, основан в 1147 году, административный, культурный и научный центр Вологодской области. Расположен на реке Вологде. Важнейший транспортный узел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Северо-Запада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России. Входит в число городов, обладающих особо ценным историческим наследием.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0_492c3_2d824e6b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6336704" cy="4619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Ти́хвин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город (с 1773 года) в России, административный центр Тихвинского муниципального района Ленинградской области и Тихвинского городского поселения. 4 ноября 2010 года городу было присвоено звание города воинской славы. 9 декабря 2011 года на площади, носящей имя маршала Кирилла Мерецкова, была открыта стела «Город воинской славы». Город является крупным промышленным и культурным центром, транспортным узлом.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f_94824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2348880"/>
            <a:ext cx="6280397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45224"/>
            <a:ext cx="7848872" cy="12241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1500" i="1" dirty="0" smtClean="0">
              <a:solidFill>
                <a:schemeClr val="tx2">
                  <a:lumMod val="60000"/>
                  <a:lumOff val="40000"/>
                </a:schemeClr>
              </a:solidFill>
              <a:latin typeface="AnastasiaScript" pitchFamily="2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Презентацию 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подготовила </a:t>
            </a:r>
            <a:r>
              <a:rPr lang="ru-RU" sz="4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Гурганова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Алина </a:t>
            </a:r>
            <a:b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</a:b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Ученица 9 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класса МБОУ ЛСОШ №9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/>
            </a:r>
            <a:b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</a:b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Учитель географии  </a:t>
            </a:r>
            <a:r>
              <a:rPr lang="ru-RU" sz="44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Ратникова</a:t>
            </a: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</a:t>
            </a:r>
            <a:r>
              <a:rPr lang="ru-RU" sz="4400" b="1" i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Елена </a:t>
            </a:r>
            <a:r>
              <a:rPr lang="ru-RU" sz="4400" b="1" i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Валерьевна.</a:t>
            </a:r>
            <a:r>
              <a:rPr lang="ru-RU" sz="4400" i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                                              </a:t>
            </a:r>
            <a:endParaRPr lang="ru-RU" sz="4400" i="1" dirty="0">
              <a:solidFill>
                <a:schemeClr val="tx2">
                  <a:lumMod val="60000"/>
                  <a:lumOff val="40000"/>
                </a:schemeClr>
              </a:solidFill>
              <a:latin typeface="AnastasiaScript" pitchFamily="2" charset="0"/>
            </a:endParaRPr>
          </a:p>
        </p:txBody>
      </p:sp>
      <p:pic>
        <p:nvPicPr>
          <p:cNvPr id="4" name="Рисунок 3" descr="0_81586_f1ff4e2d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32656"/>
            <a:ext cx="7776864" cy="5085184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/>
        </p:nvSpPr>
        <p:spPr>
          <a:xfrm>
            <a:off x="822960" y="2857500"/>
            <a:ext cx="749808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9600" dirty="0">
              <a:solidFill>
                <a:schemeClr val="tx2">
                  <a:lumMod val="60000"/>
                  <a:lumOff val="40000"/>
                </a:schemeClr>
              </a:solidFill>
              <a:latin typeface="AnastasiaScrip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отличие от Золотого кольца России, охватывающего в основном города Владимиро-Суздальской Руси, в Серебряное кольцо России входят города Новгородской земли, опоясывающие ныне город Санкт-Петербург.</a:t>
            </a:r>
            <a:b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В состав Серебряного кольца входят следующие города: Великий Новгород, Старая Русса, Великие Луки, Порхов, Псков, Изборск, Печоры, Ивангород, Кингисепп, Выборг, 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Корела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(Приозерск), Старая Ладога, Вологда, Тихвин.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    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7" name="Рисунок 6" descr="2731fc2a71eda836825271e793c4130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24331"/>
            <a:ext cx="6968076" cy="4656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354162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Вели́кий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Но́вгород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 (до 1999 года официальное название — Новгород) — город на северо-западе России, административный центр Новгородской области. Город воинской славы . Великий Новгород — один из древнейших и известнейших городов России (в 2009 году официально отметил 1150-летие).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x_2285d57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916832"/>
            <a:ext cx="7249452" cy="46016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42617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Ста́рая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Ру́сса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город областного значения в Новгородской области России, административный центр Старорусского муниципального района и городского поселения. Старая Русса является крупнейшим населённым пунктом Старорусского района и третьим по числу жителей городом Новгородской области.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1285608684_7677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060848"/>
            <a:ext cx="6876835" cy="45367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Вели́кие</a:t>
            </a:r>
            <a:r>
              <a:rPr lang="ru-RU" sz="27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 </a:t>
            </a:r>
            <a:r>
              <a:rPr lang="ru-RU" sz="2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Лу́ки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город областного подчинения в Псковской области России, «Город воинской славы». Крупный многопрофильный торгово-промышленный и культурно-образовательный центр юга Псковской области.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v-lu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556792"/>
            <a:ext cx="6523169" cy="4892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426170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По́рхов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 город в России, административный центр 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Порховского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района Псковской области (со статусом «городское поселение» — в границах города). Название города произошло от слова «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парох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», «</a:t>
            </a:r>
            <a:r>
              <a:rPr lang="ru-RU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порх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» — белый камень (известняк).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po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844824"/>
            <a:ext cx="6117431" cy="45880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172819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Псков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— город на северо-западе России, административный центр Псковской области и Псковского района. Расположен на реке Великая (впадает в Псковское озеро) при слиянии её с рекой Пскова́. Один из древнейших городов России. В декабре 2009 года Пскову присвоено звание «Город воинской славы».</a:t>
            </a:r>
            <a:b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pskov_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6969840" cy="4530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Избо́рск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 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(в разг. речи также употребляется название Старый Изборск — для отличия от деревни Новый Изборск; исторические названия: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Избореск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Сбореск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Сборск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Сборц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; эст.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Irboska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—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И́рбоска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 — село в Печорском районе Псковской области, один из древнейших русских городов.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Izborsk.Malsky_Monast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060848"/>
            <a:ext cx="7499350" cy="44171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Печо́ры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nastasiaScript" pitchFamily="2" charset="0"/>
              </a:rPr>
              <a:t> 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— город (с 1782 года) в Псковской области России, административный центр муниципальных образований Городское поселение Печоры и Печорский район. Находится в 3 км от железнодорожной станции Печоры -Псковские. Главная достопримечательность города — </a:t>
            </a:r>
            <a:r>
              <a:rPr lang="ru-RU" sz="18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Псково</a:t>
            </a:r>
            <a:r>
              <a:rPr lang="ru-RU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-Печерский Свято-Успенский мужской монастырь, основанный в XV веке.</a:t>
            </a:r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15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276872"/>
            <a:ext cx="6256784" cy="42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</TotalTime>
  <Words>33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Серебряное кольцо России</vt:lpstr>
      <vt:lpstr>В отличие от Золотого кольца России, охватывающего в основном города Владимиро-Суздальской Руси, в Серебряное кольцо России входят города Новгородской земли, опоясывающие ныне город Санкт-Петербург.       В состав Серебряного кольца входят следующие города: Великий Новгород, Старая Русса, Великие Луки, Порхов, Псков, Изборск, Печоры, Ивангород, Кингисепп, Выборг, Корела (Приозерск), Старая Ладога, Вологда, Тихвин. </vt:lpstr>
      <vt:lpstr>Вели́кий Но́вгород  (до 1999 года официальное название — Новгород) — город на северо-западе России, административный центр Новгородской области. Город воинской славы . Великий Новгород — один из древнейших и известнейших городов России (в 2009 году официально отметил 1150-летие).</vt:lpstr>
      <vt:lpstr>Ста́рая Ру́сса — город областного значения в Новгородской области России, административный центр Старорусского муниципального района и городского поселения. Старая Русса является крупнейшим населённым пунктом Старорусского района и третьим по числу жителей городом Новгородской области.</vt:lpstr>
      <vt:lpstr>Вели́кие Лу́ки — город областного подчинения в Псковской области России, «Город воинской славы». Крупный многопрофильный торгово-промышленный и культурно-образовательный центр юга Псковской области.</vt:lpstr>
      <vt:lpstr>По́рхов — город в России, административный центр Порховского района Псковской области (со статусом «городское поселение» — в границах города). Название города произошло от слова «парох», «порх» — белый камень (известняк). </vt:lpstr>
      <vt:lpstr>Псков — город на северо-западе России, административный центр Псковской области и Псковского района. Расположен на реке Великая (впадает в Псковское озеро) при слиянии её с рекой Пскова́. Один из древнейших городов России. В декабре 2009 года Пскову присвоено звание «Город воинской славы». </vt:lpstr>
      <vt:lpstr>Избо́рск (в разг. речи также употребляется название Старый Изборск — для отличия от деревни Новый Изборск; исторические названия: Избореск, Сбореск, Сборск, Сборц; эст. Irboska — И́рбоска) — село в Печорском районе Псковской области, один из древнейших русских городов.</vt:lpstr>
      <vt:lpstr>Печо́ры — город (с 1782 года) в Псковской области России, административный центр муниципальных образований Городское поселение Печоры и Печорский район. Находится в 3 км от железнодорожной станции Печоры -Псковские. Главная достопримечательность города — Псково -Печерский Свято-Успенский мужской монастырь, основанный в XV веке.</vt:lpstr>
      <vt:lpstr>Иванго́род (эст. Jaanilinn, фин. Iivananlinna) — город на северо-западе России, входит в состав Кингисеппского муниципального района Ленинградской области.</vt:lpstr>
      <vt:lpstr>Кингисе́пп, реже Ки́нгисепп — город (с 1784) в России, административный центр Кингисеппского района Ленинградской области.Основан новгородским боярином Иваном Фёдоровичем как крепость Ям в 1384 году. С 1703 по 1922 год город назывался Я́мбург, затем был переименован в честь эстонского революционера Виктора Кингисеппа (в 1952 году Кингисеппом был также назван город Курессааре в Эстонской ССР, вернувший своё прежнее имя в 1988 году). </vt:lpstr>
      <vt:lpstr> Вы́борг (фин. Viipuri, швед. Wiborg) — город в России, административный центр  Выборгского муниципального района Ленинградской области. Город расположен на берегу Выборгского залива, находящегося в северо-восточной части Финского залива. Это крупный экономический, промышленный и культурный центр Ленинградской области, порт на Балтике, важный узел шоссейных и железных дорог.Всего в Выборге сосредоточено более 300 различных памятников: архитектурных, исторических, скульптурных, археологических, садово-паркового искусства. С марта 2010 года — «Город воинской славы». </vt:lpstr>
      <vt:lpstr>Приозе́рск (карельск. Kägöisalmi, фин. Käkisalmi — «кукушкин пролив», швед. Kexholm — «кукушкин остров») — город в России, административный центр Приозе́рского района Ленинградской области. Город расположен на Карельском перешейке, по берегам северного рукава реки Вуокса, между Ладожским озером и озером Вуокса. Железнодорожная станция на линии Санкт-Петербург — Хийтола. 145 км до Санкт-Петербурга. </vt:lpstr>
      <vt:lpstr>Ста́рая Ла́дога (до 1703 года Ла́дога) — село в Волховском муниципальном районе Ленинградской области, административный центр Староладожского сельского поселения. Расположена в северной части района на левом берегу реки Волхов, в 8 км к северу от административного центра района — города Волхова. До 1703 года Ладога была городом. В 2003 году отмечалось 1250-летие Старой Ладоги, в ходе которого село позиционировалось как «древняя столица Северной Руси». </vt:lpstr>
      <vt:lpstr>Во́логда — город в России, основан в 1147 году, административный, культурный и научный центр Вологодской области. Расположен на реке Вологде. Важнейший транспортный узел Северо-Запада России. Входит в число городов, обладающих особо ценным историческим наследием.</vt:lpstr>
      <vt:lpstr>Ти́хвин — город (с 1773 года) в России, административный центр Тихвинского муниципального района Ленинградской области и Тихвинского городского поселения. 4 ноября 2010 года городу было присвоено звание города воинской славы. 9 декабря 2011 года на площади, носящей имя маршала Кирилла Мерецкова, была открыта стела «Город воинской славы». Город является крупным промышленным и культурным центром, транспортным узлом.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Серебряное кольцо России</dc:title>
  <dc:creator>BEST</dc:creator>
  <cp:lastModifiedBy>School2</cp:lastModifiedBy>
  <cp:revision>16</cp:revision>
  <dcterms:created xsi:type="dcterms:W3CDTF">2013-02-11T03:07:25Z</dcterms:created>
  <dcterms:modified xsi:type="dcterms:W3CDTF">2013-02-15T11:49:20Z</dcterms:modified>
</cp:coreProperties>
</file>