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4" r:id="rId2"/>
    <p:sldId id="270" r:id="rId3"/>
    <p:sldId id="261" r:id="rId4"/>
    <p:sldId id="266" r:id="rId5"/>
    <p:sldId id="264" r:id="rId6"/>
    <p:sldId id="265" r:id="rId7"/>
    <p:sldId id="262" r:id="rId8"/>
    <p:sldId id="267" r:id="rId9"/>
    <p:sldId id="263" r:id="rId10"/>
    <p:sldId id="268" r:id="rId11"/>
    <p:sldId id="260" r:id="rId12"/>
    <p:sldId id="269" r:id="rId13"/>
    <p:sldId id="271" r:id="rId14"/>
    <p:sldId id="272" r:id="rId15"/>
    <p:sldId id="273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>
      <p:cViewPr varScale="1">
        <p:scale>
          <a:sx n="38" d="100"/>
          <a:sy n="38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2315B17-0E0D-433B-812F-DA344499D02D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9291D20-B2D8-4DA9-A87E-C1BCEB1190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346004"/>
            <a:ext cx="820891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>Стили семейного воспитания (авторитарный, либеральный, демократический). Позитивные и негативные особенности взаимодействия в каждом типе семьи.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8280920" cy="7247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  Практика показала, что дети из либеральных семей часто бывают несчастны в личной жизни, чаще других  сталкиваются с различными психологическими проблемами: депрессиями и разными фобиями.</a:t>
            </a:r>
          </a:p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 Среди детей, прошедших либеральное воспитание наблюдается повышенная склонность к насильственным действиям, их легко втянуть в антиобщественные деяния.          Исследования,  проведённые психологами, показали, что прослеживается прямая связь между либеральным воспитанием и  преступлениями среди несовершеннолетних, употреблением наркотиков и алкоголя, ранней половой жизнью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36912"/>
            <a:ext cx="806489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Демократический  стиль</a:t>
            </a:r>
            <a:endParaRPr lang="ru-RU" sz="2800" dirty="0" smtClean="0"/>
          </a:p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Родители признают и поощряют растущую автономию своих детей. Отношения теплые. Открыты для общения и обсуждения с детьми установленных правил поведения; допускают изменения своих требований в разумных пределах. Миры взрослого пересекаются, но перекрывают друг друга. Ребенок и взрослый имеют общие интересы, цели, но и свои личные потребности; они равны, уважают друг друга. 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5538" name="Picture 2" descr="http://festival.1september.ru:8080/articles/571399/f_clip_image0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76672"/>
            <a:ext cx="3096344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780928"/>
            <a:ext cx="91440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Демократичные  родители создают дисциплину, используя рациональные и проблемно-ориентированные стратегии, для того чтобы обеспечить независимость детей при необходимости подчиняться правилам определенной группы . Они требуют от детей подчинения некоторым установившимся стандартам в поведении  и контролируют их выполнение.  Родители для достижения взаимопонимания с детьми используют разумные доводы, обсуждение и убеждение, а не силу . Они в равной степени выслушивают своих детей и высказывают им свои требования.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0658" name="Picture 2" descr="demokrati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0648"/>
            <a:ext cx="3793604" cy="23804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74846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Демократические  родители устанавливают приемлемые границы и стандарты поведения для своих детей. Они дают им понять, что всегда помогут, когда это будет необходимо. Если их требования не выполняются, то они относятся к этому с пониманием и скорее готовы простить своих детей, чем наказать их . В общем, для этого стиля воспитания характерно взаимопонимание между родителями и детьми и взаимное сотрудничество.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35292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   Исследования также показывают, что такие дети менее подвержены негативному влиянию со стороны сверстников и более успешно строят свои взаимоотношения с ними . Так как авторитетный стиль воспитания обеспечивает баланс между контролем и независимостью, то его результатом являются компетентные, ответственные, независимые и уверенные в себе дети . У таких детей вероятность развития высокой самооценки, веры в себя и самоуважения, существенно выше, они менее агрессивны и обычно добиваются большего успеха в жизни.</a:t>
            </a:r>
            <a:b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712968" cy="810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   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Более того, в отличие от других детей они лучше приспособлены к жизни. По данным исследований, дети авторитетных родителей занимают первое место по уровню самоуважения, способности приспосабливаться к руководству и интересу к вере в Бога, исповедуемой родителями . Они уважают авторитеты, ответственны и контролируют свои желания.  Эти дети более уверены и ответственны, поэтому вероятность злоупотребления ими наркотиками или алкоголем значительно меньше, как и возможность быть вовлеченными в преступную деятельность . У них также отмечается меньше фобий, депрессий и проявления агрессивности 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9"/>
            <a:ext cx="900100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i="1" dirty="0" smtClean="0">
                <a:solidFill>
                  <a:schemeClr val="accent2">
                    <a:lumMod val="50000"/>
                  </a:schemeClr>
                </a:solidFill>
              </a:rPr>
              <a:t>        Правильное    воспитание детей — это целая наука, от знания которой во многом зависит будущее наших малышей.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i="1" dirty="0" smtClean="0">
                <a:solidFill>
                  <a:schemeClr val="accent1">
                    <a:lumMod val="50000"/>
                  </a:schemeClr>
                </a:solidFill>
              </a:rPr>
              <a:t>Конечно же, сколько людей — столько и мнений, а соответственно и стилей воспитания.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188640"/>
            <a:ext cx="612068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Авторитарный стиль</a:t>
            </a:r>
            <a:endParaRPr lang="ru-RU" sz="3200" dirty="0" smtClean="0"/>
          </a:p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Отношения холодные. Отдают приказания и ждут, что они будут в точности выполнены. Закрыты для постоянного общения с детьми; устанавливают жесткие требования и правила, не допускают их обсуждения; позволяют детям лишь в незначительной степени быть независимыми от них. Ребенок «внутри», родитель подавляет ребенка, контролирует всю его жизнь. </a:t>
            </a:r>
            <a:endParaRPr lang="ru-RU" sz="28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7586" name="Picture 2" descr="Овал: РОДИТЕЛЬ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2448272" cy="2382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212976"/>
            <a:ext cx="8748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u="sng" dirty="0" smtClean="0">
                <a:solidFill>
                  <a:schemeClr val="accent1">
                    <a:lumMod val="75000"/>
                  </a:schemeClr>
                </a:solidFill>
              </a:rPr>
              <a:t>   Авторитарный </a:t>
            </a:r>
            <a:r>
              <a:rPr lang="ru-RU" sz="2400" i="1" u="sng" dirty="0">
                <a:solidFill>
                  <a:schemeClr val="accent1">
                    <a:lumMod val="75000"/>
                  </a:schemeClr>
                </a:solidFill>
              </a:rPr>
              <a:t>стиль воспитания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 — стратегия педагогического воздействия, основанная на безусловном подчинении воспитанника власти воспитателя. В рамках такого стиля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самовоспитание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расценивается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как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целенаправленный процесс формирования личности; при этом ребенок, выступает объектом данного процесса, испытывающим на себе воздействие субъекта воспитания — родителя или педагога.</a:t>
            </a:r>
          </a:p>
        </p:txBody>
      </p:sp>
      <p:pic>
        <p:nvPicPr>
          <p:cNvPr id="73730" name="Picture 2" descr="574384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548680"/>
            <a:ext cx="2664296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  Противники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авторитарного стиля указывают, что он приводит к формированию у воспитанника пассивной личностной позиции, конформизма, бездумной зависимости от навязанного авторитета. Эти аргументы во многом справедливы. Ребенок, с малых лет приученный только подчиняться, утрачивает творческое начало, стремится уходить от ответственных решений; ему недостает инициативы и самостоятельности. В то же время формируется скрытая, бессознательная жажда власти. Обретя в зрелом возрасте достаточно высокий статус, такой человек как бы мстит окружающим за перенесенное в детстве унижение, прибегая в свою очередь к жестким методам руководства подчиненными и воспитания собственных детей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78497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 На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ранних этапах развития ребенка некоторые элементы авторитарности в его воспитании полезны и необходимы. В ряде случаев следует не устраивать дискуссию о целесообразности какого-то действия, а однозначно потребовать его выполнения. Ребенок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учится 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регулировать свое поведение постепенно; поначалу регулирующая функция принадлежит взрослому. Если же внешняя регуляция отсутствует, поведение ребенка долгое время продолжает оставаться спонтанным, импульсивным, безответственным. По мере взросления ребенок обретает способность принимать внешние, социальные нормы, требования и ограничения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как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свои собственные жизненные установки. Этому способствуют здоровые отношения в семье, которые, утрачивая элементы авторитарности, становятся все более демократичными.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04664"/>
            <a:ext cx="666023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Либеральный стиль </a:t>
            </a:r>
            <a:endParaRPr lang="ru-RU" sz="2800" i="1" dirty="0" smtClean="0"/>
          </a:p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Слабо или совсем не регламентируют поведение ребенка; безусловная родительская любовь. Отношения теплые. Открыты для общения с детьми, однако доминирующее направление коммуникации — от ребенка к родителям; детям предоставлен избыток свободы при незначительном руководстве родителей; родители не устанавливают каких-либо ограничений; дети буквально садятся на шею родителям. </a:t>
            </a:r>
          </a:p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Вся жизнь родителя подчинена нуждам и потребностям ребенка, его прихотям, своей жизни родитель не имеет.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8610" name="Picture 2" descr="http://festival.1september.ru:8080/articles/571399/f_clip_image00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2160240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liberall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60648"/>
            <a:ext cx="3168352" cy="238467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2996952"/>
            <a:ext cx="8964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  Родители─ либералы сознательно ставят себя на один уровень с детьми. Ребёнку предоставлена абсолютная свобода: ему следует всё постичь самому, без посторонней помощи, основываясь только на собственном опыте. Практически никаких ограничений на поведение детей не устанавливается. Реальную поддержку и помощь родители почти не оказывают. Но и больших успехов в    жизни от своих детей либеральные родители не ожидают. </a:t>
            </a:r>
            <a:endParaRPr lang="ru-RU" sz="24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74846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chemeClr val="accent2">
                    <a:lumMod val="50000"/>
                  </a:schemeClr>
                </a:solidFill>
              </a:rPr>
              <a:t>  Со временем  дети из либеральных  становятся инфантильными, у них нередко наблюдается состояние тревожности и отсутствует чувство независимости. Став взрослыми, эти  дети избегают брать на себя ответственность, а поведение их часто носит импульсивный характер</a:t>
            </a:r>
            <a:endParaRPr lang="ru-RU" sz="40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294</TotalTime>
  <Words>895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33</cp:revision>
  <dcterms:created xsi:type="dcterms:W3CDTF">2010-12-10T16:56:54Z</dcterms:created>
  <dcterms:modified xsi:type="dcterms:W3CDTF">2013-02-14T20:21:29Z</dcterms:modified>
</cp:coreProperties>
</file>