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63" r:id="rId2"/>
    <p:sldId id="257" r:id="rId3"/>
    <p:sldId id="264" r:id="rId4"/>
    <p:sldId id="265" r:id="rId5"/>
    <p:sldId id="267" r:id="rId6"/>
    <p:sldId id="269" r:id="rId7"/>
    <p:sldId id="27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telephone as  means of communication</a:t>
            </a:r>
            <a:endParaRPr lang="ru-RU" dirty="0"/>
          </a:p>
        </p:txBody>
      </p:sp>
      <p:pic>
        <p:nvPicPr>
          <p:cNvPr id="4" name="Содержимое 3" descr="midl_18134150054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7" y="2204864"/>
            <a:ext cx="5019895" cy="4032448"/>
          </a:xfrm>
        </p:spPr>
        <p:style>
          <a:lnRef idx="1">
            <a:schemeClr val="accent5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6" name="Содержимое 5" descr="786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134066" y="908720"/>
            <a:ext cx="3009934" cy="273630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0" y="142852"/>
            <a:ext cx="9144000" cy="1357322"/>
          </a:xfrm>
        </p:spPr>
        <p:txBody>
          <a:bodyPr>
            <a:normAutofit/>
          </a:bodyPr>
          <a:lstStyle/>
          <a:p>
            <a:r>
              <a:rPr lang="en-US" dirty="0" smtClean="0"/>
              <a:t>The history of the telephone.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22672" cy="5195910"/>
          </a:xfrm>
        </p:spPr>
        <p:style>
          <a:lnRef idx="1">
            <a:schemeClr val="accent5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/>
              <a:t>Phone invented in 1876, Alexander Bell.</a:t>
            </a:r>
          </a:p>
          <a:p>
            <a:r>
              <a:rPr lang="en-US" dirty="0" smtClean="0"/>
              <a:t>At first there was not a phone button or disc. To call someone, you had to pick up the phone and tell the telephone operator that she connected you with the correct number.</a:t>
            </a:r>
          </a:p>
          <a:p>
            <a:r>
              <a:rPr lang="en-US" dirty="0" smtClean="0"/>
              <a:t>The first device that could transfer music tone (no voice only colors) Image ѐ l in 1861, the German physicist Johann Philipp Reis. This device he called </a:t>
            </a:r>
            <a:r>
              <a:rPr lang="en-US" dirty="0" err="1" smtClean="0"/>
              <a:t>Telephon</a:t>
            </a:r>
            <a:r>
              <a:rPr lang="en-US" dirty="0" smtClean="0"/>
              <a:t>. Word "Phone", derived from the Greek words Body" - far and the "background" - the sound, literally</a:t>
            </a:r>
          </a:p>
          <a:p>
            <a:r>
              <a:rPr lang="en-US" dirty="0" smtClean="0"/>
              <a:t>means "the sound from a distance."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famous red house in London.</a:t>
            </a:r>
            <a:endParaRPr lang="ru-RU" dirty="0"/>
          </a:p>
        </p:txBody>
      </p:sp>
      <p:pic>
        <p:nvPicPr>
          <p:cNvPr id="4" name="Содержимое 3" descr="stock-photo-a-red-telephone-booth-london-5215847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428737"/>
            <a:ext cx="3465488" cy="542926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10000"/>
          </a:bodyPr>
          <a:lstStyle/>
          <a:p>
            <a:r>
              <a:rPr lang="en-US" dirty="0" smtClean="0"/>
              <a:t>The famous British red telephone box was designed by Sir G.G. Scott in the  1920s  and 1930s. In 1985</a:t>
            </a:r>
            <a:r>
              <a:rPr lang="ru-RU" dirty="0" smtClean="0"/>
              <a:t>,</a:t>
            </a:r>
            <a:r>
              <a:rPr lang="en-US" dirty="0" smtClean="0"/>
              <a:t> of them were replaced by modern telephone boxes. The people protested so much that the old red boxes were put back in </a:t>
            </a:r>
            <a:r>
              <a:rPr lang="en-US" dirty="0" err="1" smtClean="0"/>
              <a:t>Londons</a:t>
            </a:r>
            <a:r>
              <a:rPr lang="en-US" dirty="0" smtClean="0"/>
              <a:t> streets.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 and disadvantages of talking on the telephone.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dirty="0" smtClean="0"/>
              <a:t>Advantages</a:t>
            </a:r>
            <a:r>
              <a:rPr lang="ru-RU" dirty="0" smtClean="0"/>
              <a:t>:</a:t>
            </a:r>
            <a:r>
              <a:rPr lang="en-US" dirty="0" smtClean="0"/>
              <a:t> to communicate with my friends</a:t>
            </a:r>
            <a:r>
              <a:rPr lang="ru-RU" dirty="0" smtClean="0"/>
              <a:t>,</a:t>
            </a:r>
            <a:r>
              <a:rPr lang="en-US" dirty="0" smtClean="0"/>
              <a:t> to receive important(useful) information</a:t>
            </a:r>
            <a:r>
              <a:rPr lang="ru-RU" dirty="0" smtClean="0"/>
              <a:t>,</a:t>
            </a:r>
            <a:r>
              <a:rPr lang="en-US" dirty="0" smtClean="0"/>
              <a:t> to phone for an to communicate with my friends ambulance(police)…   </a:t>
            </a:r>
          </a:p>
          <a:p>
            <a:r>
              <a:rPr lang="en-US" dirty="0" smtClean="0"/>
              <a:t>Disadvantages</a:t>
            </a:r>
            <a:r>
              <a:rPr lang="ru-RU" dirty="0" smtClean="0"/>
              <a:t>:</a:t>
            </a:r>
            <a:r>
              <a:rPr lang="en-US" dirty="0" smtClean="0"/>
              <a:t> waste of time</a:t>
            </a:r>
            <a:r>
              <a:rPr lang="ru-RU" dirty="0" smtClean="0"/>
              <a:t>,</a:t>
            </a:r>
            <a:r>
              <a:rPr lang="en-US" dirty="0" smtClean="0"/>
              <a:t> to have no time to do homework(to read</a:t>
            </a:r>
            <a:r>
              <a:rPr lang="ru-RU" dirty="0" smtClean="0"/>
              <a:t>,</a:t>
            </a:r>
            <a:r>
              <a:rPr lang="en-US" dirty="0" smtClean="0"/>
              <a:t>to help parents </a:t>
            </a:r>
            <a:r>
              <a:rPr lang="ru-RU" dirty="0" smtClean="0"/>
              <a:t>,</a:t>
            </a:r>
            <a:r>
              <a:rPr lang="en-US" dirty="0" smtClean="0"/>
              <a:t>  to go in for sports etc)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 is it phone?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05263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2500"/>
          </a:bodyPr>
          <a:lstStyle/>
          <a:p>
            <a:r>
              <a:rPr lang="en-US" dirty="0" smtClean="0"/>
              <a:t>Phone number - a unique invention, whose task is to transfer sound in the distance. </a:t>
            </a:r>
          </a:p>
          <a:p>
            <a:r>
              <a:rPr lang="en-US" dirty="0" smtClean="0"/>
              <a:t>Phone - a device to send and receive audio from a distance</a:t>
            </a:r>
            <a:endParaRPr lang="ru-RU" dirty="0"/>
          </a:p>
        </p:txBody>
      </p:sp>
      <p:pic>
        <p:nvPicPr>
          <p:cNvPr id="1026" name="Picture 2" descr="C:\Users\Егорова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789040"/>
            <a:ext cx="388843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kx-ts880rub_350dpi_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0"/>
            <a:ext cx="81439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Number phone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071678"/>
            <a:ext cx="7498080" cy="271464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dirty="0" smtClean="0"/>
              <a:t>Each digit of the telephone number in the English language is pronounced separately: 25916-two five nine   one six</a:t>
            </a:r>
            <a:r>
              <a:rPr lang="ru-RU" dirty="0" smtClean="0"/>
              <a:t>;</a:t>
            </a:r>
            <a:r>
              <a:rPr lang="en-US" dirty="0" smtClean="0"/>
              <a:t>33892-double three eight  nine two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442394"/>
          </a:xfrm>
        </p:spPr>
        <p:txBody>
          <a:bodyPr/>
          <a:lstStyle/>
          <a:p>
            <a:r>
              <a:rPr lang="en-US" dirty="0" smtClean="0"/>
              <a:t>Thank you for your attention!!!!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397</TotalTime>
  <Words>303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The telephone as  means of communication</vt:lpstr>
      <vt:lpstr>The history of the telephone.</vt:lpstr>
      <vt:lpstr>The famous red house in London.</vt:lpstr>
      <vt:lpstr>Advantages and disadvantages of talking on the telephone.</vt:lpstr>
      <vt:lpstr>What  is it phone?</vt:lpstr>
      <vt:lpstr>Слайд 6</vt:lpstr>
      <vt:lpstr>Number phone</vt:lpstr>
      <vt:lpstr>Thank you for your attention!!!!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telephone as a means of communication</dc:title>
  <cp:lastModifiedBy>Егорова</cp:lastModifiedBy>
  <cp:revision>44</cp:revision>
  <dcterms:modified xsi:type="dcterms:W3CDTF">2013-02-15T14:03:27Z</dcterms:modified>
</cp:coreProperties>
</file>