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1" r:id="rId2"/>
    <p:sldId id="272" r:id="rId3"/>
    <p:sldId id="273" r:id="rId4"/>
    <p:sldId id="256" r:id="rId5"/>
    <p:sldId id="258" r:id="rId6"/>
    <p:sldId id="259" r:id="rId7"/>
    <p:sldId id="260" r:id="rId8"/>
    <p:sldId id="257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35EA82-3CDC-445D-B2DC-CE07D9C3D229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D1B493-EC0B-47BD-B4F5-512847F5DB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Игра «Что? Где? Когда?»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b="1" dirty="0" smtClean="0"/>
              <a:t>: </a:t>
            </a:r>
            <a:r>
              <a:rPr lang="ru-RU" dirty="0" smtClean="0"/>
              <a:t>Контроль усвоения страноведческого </a:t>
            </a:r>
          </a:p>
          <a:p>
            <a:pPr>
              <a:buNone/>
            </a:pPr>
            <a:r>
              <a:rPr lang="ru-RU" dirty="0" smtClean="0"/>
              <a:t>                материала по теме «История США»</a:t>
            </a:r>
            <a:endParaRPr lang="ru-RU" dirty="0" smtClean="0"/>
          </a:p>
          <a:p>
            <a:r>
              <a:rPr lang="ru-RU" b="1" dirty="0" smtClean="0"/>
              <a:t>Задачи:</a:t>
            </a:r>
            <a:r>
              <a:rPr lang="ru-RU" dirty="0" smtClean="0"/>
              <a:t> </a:t>
            </a:r>
            <a:r>
              <a:rPr lang="ru-RU" dirty="0" smtClean="0"/>
              <a:t>1.Активизировать страноведческий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материал по теме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smtClean="0"/>
              <a:t>   2.Способствовать развитию внимания,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логического мышления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smtClean="0"/>
              <a:t>   3.Приобщить учащихся к иноязычной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культуре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6)	You can see two maps &amp; one national symbol of the USA. What do you know about the history of this symbol?</a:t>
            </a: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5122" name="Picture 2" descr="C:\Users\Сима\Desktop\картинки2011\стату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2745191" cy="3660254"/>
          </a:xfrm>
          <a:prstGeom prst="rect">
            <a:avLst/>
          </a:prstGeom>
          <a:noFill/>
        </p:spPr>
      </p:pic>
      <p:pic>
        <p:nvPicPr>
          <p:cNvPr id="5123" name="Picture 3" descr="C:\Users\Сима\Desktop\картинки2011\map_franc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484784"/>
            <a:ext cx="3384376" cy="3175674"/>
          </a:xfrm>
          <a:prstGeom prst="rect">
            <a:avLst/>
          </a:prstGeom>
          <a:noFill/>
        </p:spPr>
      </p:pic>
      <p:pic>
        <p:nvPicPr>
          <p:cNvPr id="5124" name="Picture 4" descr="C:\Users\Сима\Desktop\картинки2011\us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6465" y="3933056"/>
            <a:ext cx="404753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7)	What can you say about this date &amp; these plants?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908720"/>
            <a:ext cx="27526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1619</a:t>
            </a:r>
            <a:endParaRPr lang="ru-RU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7584" y="5411450"/>
            <a:ext cx="24160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88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ice</a:t>
            </a:r>
            <a:endParaRPr lang="ru-RU" sz="88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88263" y="4581128"/>
            <a:ext cx="46682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tobacco</a:t>
            </a:r>
            <a:endParaRPr lang="ru-RU" sz="88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C:\Users\Сима\Desktop\картинки2011\tab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3240360" cy="2009023"/>
          </a:xfrm>
          <a:prstGeom prst="rect">
            <a:avLst/>
          </a:prstGeom>
          <a:noFill/>
        </p:spPr>
      </p:pic>
      <p:pic>
        <p:nvPicPr>
          <p:cNvPr id="6147" name="Picture 3" descr="C:\Users\Сима\Desktop\картинки2011\ри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276872"/>
            <a:ext cx="3096344" cy="3128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 startAt="8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B L A C K   B O X</a:t>
            </a:r>
          </a:p>
          <a:p>
            <a:pPr marL="514350" indent="-514350" algn="just"/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  <a:p>
            <a:pPr marL="514350" indent="-514350" algn="just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	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Everybody knows that Native Americans are the Indians. They are peaceful, they want to live happily.  Try to guess what is inside the box (Native Americans use it as a symbol of friendship and peace).</a:t>
            </a:r>
            <a:endParaRPr lang="en-US" sz="4000" dirty="0" smtClean="0">
              <a:latin typeface="Vladimir Script" pitchFamily="66" charset="0"/>
            </a:endParaRP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 startAt="9"/>
            </a:pPr>
            <a:r>
              <a:rPr lang="en-US" sz="2800" dirty="0" smtClean="0"/>
              <a:t>Read the following words &amp; choose only six of them. They will help you describe one period in the history of the USA: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5220072" y="1844824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1916832"/>
            <a:ext cx="17764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2060"/>
                </a:solidFill>
              </a:rPr>
              <a:t>slaves</a:t>
            </a:r>
            <a:endParaRPr lang="ru-RU" sz="4000" b="1" cap="none" spc="0" dirty="0">
              <a:ln w="11430"/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3068960"/>
            <a:ext cx="22589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look for</a:t>
            </a:r>
            <a:endParaRPr lang="ru-RU" sz="40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996952"/>
            <a:ext cx="22797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FF0000"/>
                </a:solidFill>
              </a:rPr>
              <a:t>popular</a:t>
            </a:r>
            <a:endParaRPr lang="ru-RU" sz="4000" b="1" cap="none" spc="0" dirty="0">
              <a:ln w="11430"/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005064"/>
            <a:ext cx="48846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Thanksgiving Day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157192"/>
            <a:ext cx="18277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empty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91185" y="1916832"/>
            <a:ext cx="32528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settlements</a:t>
            </a:r>
            <a:endParaRPr lang="ru-RU" sz="40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3068960"/>
            <a:ext cx="29258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Wild West</a:t>
            </a:r>
            <a:endParaRPr lang="ru-RU" sz="4000" b="1" cap="none" spc="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03021" y="4005064"/>
            <a:ext cx="33409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ghost towns</a:t>
            </a:r>
            <a:endParaRPr lang="ru-RU" sz="40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5157192"/>
            <a:ext cx="58464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Cristopher</a:t>
            </a:r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Columbus</a:t>
            </a:r>
            <a:endParaRPr lang="ru-RU" sz="40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7544" y="1916832"/>
            <a:ext cx="1322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gold</a:t>
            </a:r>
            <a:endParaRPr lang="ru-RU" sz="40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 startAt="10"/>
            </a:pPr>
            <a:r>
              <a:rPr lang="en-US" sz="2800" dirty="0" smtClean="0"/>
              <a:t>You can see numbers </a:t>
            </a:r>
            <a:r>
              <a:rPr lang="en-US" sz="7200" b="1" dirty="0" smtClean="0"/>
              <a:t>2, 3, 4, 5 </a:t>
            </a:r>
            <a:endParaRPr lang="en-US" sz="7200" b="1" dirty="0"/>
          </a:p>
          <a:p>
            <a:pPr marL="514350" indent="-514350" algn="just"/>
            <a:r>
              <a:rPr lang="en-US" sz="2800" dirty="0" smtClean="0"/>
              <a:t>	Will you choose the correct number connected with </a:t>
            </a:r>
            <a:r>
              <a:rPr lang="en-US" sz="2800" dirty="0" smtClean="0">
                <a:latin typeface="Algerian" pitchFamily="82" charset="0"/>
              </a:rPr>
              <a:t>the First Thanksgiving Day</a:t>
            </a:r>
            <a:r>
              <a:rPr lang="en-US" sz="2800" dirty="0" smtClean="0"/>
              <a:t>? 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1027" name="Picture 3" descr="C:\Users\Сима\Desktop\картинки2011\не чак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564904"/>
            <a:ext cx="5256584" cy="3845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11)	Choose three things and describe the holiday connected with them: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2052" name="Picture 4" descr="C:\Users\Сима\Desktop\картинки2011\turkey-roast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36912"/>
            <a:ext cx="2808312" cy="2350604"/>
          </a:xfrm>
          <a:prstGeom prst="rect">
            <a:avLst/>
          </a:prstGeom>
          <a:noFill/>
        </p:spPr>
      </p:pic>
      <p:pic>
        <p:nvPicPr>
          <p:cNvPr id="2053" name="Picture 5" descr="C:\Users\Сима\Desktop\картинки2011\pumpk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00808"/>
            <a:ext cx="2193614" cy="1584176"/>
          </a:xfrm>
          <a:prstGeom prst="rect">
            <a:avLst/>
          </a:prstGeom>
          <a:noFill/>
        </p:spPr>
      </p:pic>
      <p:pic>
        <p:nvPicPr>
          <p:cNvPr id="2054" name="Picture 6" descr="C:\Users\Сима\Desktop\картинки2011\Kartofel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5085184"/>
            <a:ext cx="2117712" cy="1512168"/>
          </a:xfrm>
          <a:prstGeom prst="rect">
            <a:avLst/>
          </a:prstGeom>
          <a:noFill/>
        </p:spPr>
      </p:pic>
      <p:pic>
        <p:nvPicPr>
          <p:cNvPr id="2055" name="Picture 7" descr="C:\Users\Сима\Desktop\картинки2011\bana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908720"/>
            <a:ext cx="2208245" cy="1656184"/>
          </a:xfrm>
          <a:prstGeom prst="rect">
            <a:avLst/>
          </a:prstGeom>
          <a:noFill/>
        </p:spPr>
      </p:pic>
      <p:pic>
        <p:nvPicPr>
          <p:cNvPr id="2056" name="Picture 8" descr="C:\Users\Сима\Desktop\картинки2011\64LUK_REPCHATYJ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124744"/>
            <a:ext cx="1944216" cy="1806977"/>
          </a:xfrm>
          <a:prstGeom prst="rect">
            <a:avLst/>
          </a:prstGeom>
          <a:noFill/>
        </p:spPr>
      </p:pic>
      <p:pic>
        <p:nvPicPr>
          <p:cNvPr id="2057" name="Picture 9" descr="C:\Users\Сима\Desktop\картинки2011\apple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4293096"/>
            <a:ext cx="1747041" cy="1800444"/>
          </a:xfrm>
          <a:prstGeom prst="rect">
            <a:avLst/>
          </a:prstGeom>
          <a:noFill/>
        </p:spPr>
      </p:pic>
      <p:pic>
        <p:nvPicPr>
          <p:cNvPr id="2058" name="Picture 10" descr="C:\Users\Сима\Desktop\картинки2011\1271077133_morkov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149080"/>
            <a:ext cx="2448272" cy="1768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12)	In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1733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in the USA there were a lot of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colonies</a:t>
            </a:r>
            <a:r>
              <a:rPr lang="en-US" sz="2800" dirty="0" smtClean="0"/>
              <a:t>. Can you guess the right number?</a:t>
            </a:r>
          </a:p>
          <a:p>
            <a:pPr marL="514350" indent="-514350" algn="just"/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grpSp>
        <p:nvGrpSpPr>
          <p:cNvPr id="13" name="Группа 12"/>
          <p:cNvGrpSpPr/>
          <p:nvPr/>
        </p:nvGrpSpPr>
        <p:grpSpPr>
          <a:xfrm>
            <a:off x="3419872" y="1844824"/>
            <a:ext cx="2592288" cy="1872208"/>
            <a:chOff x="2032992" y="2844006"/>
            <a:chExt cx="2030015" cy="1218009"/>
          </a:xfrm>
          <a:solidFill>
            <a:srgbClr val="00B0F0">
              <a:alpha val="56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27</a:t>
              </a:r>
              <a:endParaRPr lang="ru-RU" sz="44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228184" y="1844824"/>
            <a:ext cx="2592288" cy="1872208"/>
            <a:chOff x="3149500" y="-790104"/>
            <a:chExt cx="2030015" cy="2010097"/>
          </a:xfr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3149500" y="1984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3149500" y="-790104"/>
              <a:ext cx="2030015" cy="2010097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dirty="0" smtClean="0"/>
                <a:t>13</a:t>
              </a:r>
              <a:endParaRPr lang="ru-RU" sz="4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11560" y="1844824"/>
            <a:ext cx="2592288" cy="1872208"/>
            <a:chOff x="3149500" y="1422995"/>
            <a:chExt cx="2030015" cy="1218009"/>
          </a:xfr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dirty="0" smtClean="0"/>
                <a:t>20</a:t>
              </a:r>
              <a:endParaRPr lang="ru-RU" sz="44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28184" y="4005064"/>
            <a:ext cx="2592288" cy="1872208"/>
            <a:chOff x="2032992" y="2844006"/>
            <a:chExt cx="2030015" cy="1218009"/>
          </a:xfrm>
          <a:solidFill>
            <a:srgbClr val="00B0F0">
              <a:alpha val="56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4" name="Прямоугольник 23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28</a:t>
              </a:r>
              <a:endParaRPr lang="ru-RU" sz="4400" kern="1200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11560" y="4005064"/>
            <a:ext cx="2592288" cy="1872208"/>
            <a:chOff x="3149500" y="-790104"/>
            <a:chExt cx="2030015" cy="2010097"/>
          </a:xfr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7" name="Прямоугольник 26"/>
            <p:cNvSpPr/>
            <p:nvPr/>
          </p:nvSpPr>
          <p:spPr>
            <a:xfrm>
              <a:off x="3149500" y="1984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рямоугольник 27"/>
            <p:cNvSpPr/>
            <p:nvPr/>
          </p:nvSpPr>
          <p:spPr>
            <a:xfrm>
              <a:off x="3149500" y="-790104"/>
              <a:ext cx="2030015" cy="2010097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dirty="0" smtClean="0"/>
                <a:t>14</a:t>
              </a:r>
              <a:endParaRPr lang="ru-RU" sz="4400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419872" y="4005064"/>
            <a:ext cx="2592288" cy="1872208"/>
            <a:chOff x="3149500" y="1422995"/>
            <a:chExt cx="2030015" cy="1218009"/>
          </a:xfr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0" name="Прямоугольник 29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Прямоугольник 30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dirty="0" smtClean="0"/>
                <a:t>15</a:t>
              </a:r>
              <a:endParaRPr lang="ru-RU" sz="4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13)	You can see a pair of strong trousers – jeans. You should put the right names connected with these trousers: 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3074" name="Picture 2" descr="C:\Users\Сима\Desktop\картинки2011\jeans-arizona-roh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1412776"/>
            <a:ext cx="3630893" cy="51845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355976" y="1412776"/>
            <a:ext cx="45365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Cowboys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tailor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George Washington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Indians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 Strauss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 Francisco</a:t>
            </a:r>
          </a:p>
          <a:p>
            <a:pPr marL="514350" indent="-51435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hunter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14)	Who was the first American president? 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4098" name="Picture 2" descr="C:\Users\Сима\Desktop\картинки2011\abraham-lincol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700808"/>
            <a:ext cx="2448272" cy="3335146"/>
          </a:xfrm>
          <a:prstGeom prst="rect">
            <a:avLst/>
          </a:prstGeom>
          <a:noFill/>
        </p:spPr>
      </p:pic>
      <p:pic>
        <p:nvPicPr>
          <p:cNvPr id="4099" name="Picture 3" descr="C:\Users\Сима\Desktop\картинки2011\402px-John_F_Kennedy_Official_Portra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2222992" cy="3312368"/>
          </a:xfrm>
          <a:prstGeom prst="rect">
            <a:avLst/>
          </a:prstGeom>
          <a:noFill/>
        </p:spPr>
      </p:pic>
      <p:pic>
        <p:nvPicPr>
          <p:cNvPr id="4100" name="Picture 4" descr="C:\Users\Сима\Desktop\картинки2011\Washingt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1700808"/>
            <a:ext cx="3707903" cy="334170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520" y="5013176"/>
            <a:ext cx="2249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Kennedy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5013176"/>
            <a:ext cx="2930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Washington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5013176"/>
            <a:ext cx="2079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Lincoln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Оформление </a:t>
            </a:r>
            <a:r>
              <a:rPr lang="ru-RU" dirty="0" smtClean="0">
                <a:solidFill>
                  <a:schemeClr val="tx1"/>
                </a:solidFill>
              </a:rPr>
              <a:t>кабинета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Карта США</a:t>
            </a:r>
          </a:p>
          <a:p>
            <a:pPr>
              <a:buFontTx/>
              <a:buChar char="-"/>
            </a:pPr>
            <a:r>
              <a:rPr lang="ru-RU" dirty="0" smtClean="0"/>
              <a:t>Тематические картинки</a:t>
            </a:r>
          </a:p>
          <a:p>
            <a:pPr>
              <a:buFontTx/>
              <a:buChar char="-"/>
            </a:pPr>
            <a:r>
              <a:rPr lang="ru-RU" dirty="0" smtClean="0"/>
              <a:t>Портреты президентов</a:t>
            </a:r>
          </a:p>
          <a:p>
            <a:pPr>
              <a:buFontTx/>
              <a:buChar char="-"/>
            </a:pPr>
            <a:r>
              <a:rPr lang="ru-RU" dirty="0" smtClean="0"/>
              <a:t>Название игры</a:t>
            </a:r>
          </a:p>
          <a:p>
            <a:pPr>
              <a:buFontTx/>
              <a:buChar char="-"/>
            </a:pPr>
            <a:r>
              <a:rPr lang="ru-RU" dirty="0" smtClean="0"/>
              <a:t>Стол с кругом, </a:t>
            </a:r>
            <a:r>
              <a:rPr lang="ru-RU" dirty="0" smtClean="0"/>
              <a:t>разделённым </a:t>
            </a:r>
            <a:r>
              <a:rPr lang="ru-RU" dirty="0" smtClean="0"/>
              <a:t>на </a:t>
            </a:r>
            <a:r>
              <a:rPr lang="ru-RU" dirty="0" smtClean="0"/>
              <a:t>сектора,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 секторах – номера заданий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 центре круга волчок</a:t>
            </a:r>
          </a:p>
          <a:p>
            <a:pPr>
              <a:buFontTx/>
              <a:buChar char="-"/>
            </a:pPr>
            <a:r>
              <a:rPr lang="ru-RU" dirty="0" smtClean="0"/>
              <a:t>Черный ящик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Условия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*учащиеся садятся вокруг стола, по очереди крутят волчок;</a:t>
            </a:r>
          </a:p>
          <a:p>
            <a:pPr>
              <a:buNone/>
            </a:pPr>
            <a:r>
              <a:rPr lang="ru-RU" dirty="0" smtClean="0"/>
              <a:t>*за правильный ответ – красная фишка</a:t>
            </a:r>
          </a:p>
          <a:p>
            <a:pPr>
              <a:buNone/>
            </a:pPr>
            <a:r>
              <a:rPr lang="ru-RU" dirty="0" smtClean="0"/>
              <a:t>  за  дополнение – зеленая фишка</a:t>
            </a:r>
          </a:p>
          <a:p>
            <a:pPr>
              <a:buNone/>
            </a:pPr>
            <a:r>
              <a:rPr lang="ru-RU" dirty="0" smtClean="0"/>
              <a:t>  за неполный ответ – синяя фишка</a:t>
            </a:r>
          </a:p>
          <a:p>
            <a:pPr>
              <a:buNone/>
            </a:pPr>
            <a:r>
              <a:rPr lang="ru-RU" dirty="0" smtClean="0"/>
              <a:t>  за неправильный ответ – коричневая фишка</a:t>
            </a:r>
          </a:p>
          <a:p>
            <a:pPr>
              <a:buNone/>
            </a:pPr>
            <a:r>
              <a:rPr lang="ru-RU" dirty="0" smtClean="0"/>
              <a:t>В соответствии с набранными фишками ученики получают оценки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2292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Заключительный урок по теме «История США» </a:t>
            </a:r>
            <a:endParaRPr lang="en-US" sz="2800" i="1" dirty="0" smtClean="0"/>
          </a:p>
          <a:p>
            <a:pPr algn="ctr"/>
            <a:r>
              <a:rPr lang="ru-RU" sz="2800" i="1" dirty="0" smtClean="0"/>
              <a:t>в 5 классе</a:t>
            </a:r>
            <a:r>
              <a:rPr lang="en-US" sz="2800" i="1" dirty="0" smtClean="0"/>
              <a:t> (</a:t>
            </a:r>
            <a:r>
              <a:rPr lang="ru-RU" sz="2800" i="1" dirty="0" smtClean="0"/>
              <a:t>УМК И. Н. Верещагина, О. В. Афанасьева</a:t>
            </a:r>
            <a:r>
              <a:rPr lang="en-US" sz="2800" i="1" dirty="0" smtClean="0"/>
              <a:t>)</a:t>
            </a:r>
            <a:endParaRPr lang="ru-RU" sz="2800" i="1" dirty="0"/>
          </a:p>
        </p:txBody>
      </p:sp>
      <p:pic>
        <p:nvPicPr>
          <p:cNvPr id="1027" name="Picture 3" descr="C:\Users\Сима\Desktop\картинки2011\1251612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772816"/>
            <a:ext cx="3384376" cy="338437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764704"/>
            <a:ext cx="8146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What?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Where?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When?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/>
              <a:t>1</a:t>
            </a:r>
            <a:r>
              <a:rPr lang="en-US" sz="2800" dirty="0" smtClean="0"/>
              <a:t>) How are these maps connected with one famous man?</a:t>
            </a:r>
            <a:endParaRPr lang="ru-RU" sz="2800" dirty="0" smtClean="0"/>
          </a:p>
          <a:p>
            <a:pPr marL="514350" indent="-514350" algn="just">
              <a:buFont typeface="+mj-lt"/>
              <a:buAutoNum type="arabicParenR"/>
            </a:pP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3074" name="Picture 2" descr="C:\Users\Сима\Desktop\картинки2011\italy_ma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44824"/>
            <a:ext cx="2763431" cy="2808312"/>
          </a:xfrm>
          <a:prstGeom prst="rect">
            <a:avLst/>
          </a:prstGeom>
          <a:noFill/>
        </p:spPr>
      </p:pic>
      <p:pic>
        <p:nvPicPr>
          <p:cNvPr id="3075" name="Picture 3" descr="C:\Users\Сима\Desktop\картинки2011\spa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16832"/>
            <a:ext cx="3039121" cy="2664296"/>
          </a:xfrm>
          <a:prstGeom prst="rect">
            <a:avLst/>
          </a:prstGeom>
          <a:noFill/>
        </p:spPr>
      </p:pic>
      <p:pic>
        <p:nvPicPr>
          <p:cNvPr id="3076" name="Picture 4" descr="C:\Users\Сима\Desktop\картинки2011\north-america-map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327660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2)	Among these dates you should choose only one which</a:t>
            </a:r>
          </a:p>
          <a:p>
            <a:pPr marL="514350" indent="-514350" algn="just"/>
            <a:r>
              <a:rPr lang="en-US" sz="2800" dirty="0"/>
              <a:t> </a:t>
            </a:r>
            <a:r>
              <a:rPr lang="en-US" sz="2800" dirty="0" smtClean="0"/>
              <a:t>     is connected with </a:t>
            </a:r>
            <a:r>
              <a:rPr lang="ru-RU" sz="2800" dirty="0" smtClean="0"/>
              <a:t>«</a:t>
            </a:r>
            <a:r>
              <a:rPr lang="en-US" sz="2800" dirty="0" smtClean="0"/>
              <a:t>Mayflower</a:t>
            </a:r>
            <a:r>
              <a:rPr lang="ru-RU" sz="2800" dirty="0" smtClean="0"/>
              <a:t>»</a:t>
            </a:r>
            <a:r>
              <a:rPr lang="en-US" sz="2800" dirty="0" smtClean="0"/>
              <a:t>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grpSp>
        <p:nvGrpSpPr>
          <p:cNvPr id="11" name="Группа 10"/>
          <p:cNvGrpSpPr/>
          <p:nvPr/>
        </p:nvGrpSpPr>
        <p:grpSpPr>
          <a:xfrm>
            <a:off x="6516216" y="4509120"/>
            <a:ext cx="2030015" cy="1218009"/>
            <a:chOff x="916483" y="1984"/>
            <a:chExt cx="2030015" cy="121800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700" kern="1200" dirty="0" smtClean="0"/>
                <a:t>1492</a:t>
              </a:r>
              <a:endParaRPr lang="ru-RU" sz="57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39552" y="4509120"/>
            <a:ext cx="2030015" cy="1218009"/>
            <a:chOff x="916483" y="1422995"/>
            <a:chExt cx="2030015" cy="1218009"/>
          </a:xfrm>
          <a:solidFill>
            <a:srgbClr val="7030A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916483" y="1422995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916483" y="1422995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700" kern="1200" dirty="0" smtClean="0"/>
                <a:t>1620</a:t>
              </a:r>
              <a:endParaRPr lang="ru-RU" sz="57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11560" y="1628800"/>
            <a:ext cx="2030015" cy="1218009"/>
            <a:chOff x="2032992" y="2844006"/>
            <a:chExt cx="2030015" cy="1218009"/>
          </a:xfrm>
          <a:solidFill>
            <a:srgbClr val="00B0F0">
              <a:alpha val="56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Прямоугольник 17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700" kern="1200" dirty="0" smtClean="0"/>
                <a:t>1493</a:t>
              </a:r>
              <a:endParaRPr lang="ru-RU" sz="5700" kern="12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563888" y="3068960"/>
            <a:ext cx="2030015" cy="1218009"/>
            <a:chOff x="3149500" y="1984"/>
            <a:chExt cx="2030015" cy="1218009"/>
          </a:xfr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Прямоугольник 20"/>
            <p:cNvSpPr/>
            <p:nvPr/>
          </p:nvSpPr>
          <p:spPr>
            <a:xfrm>
              <a:off x="3149500" y="1984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3149500" y="1984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700" kern="1200" dirty="0" smtClean="0"/>
                <a:t>1733</a:t>
              </a:r>
              <a:endParaRPr lang="ru-RU" sz="5700" kern="1200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588224" y="1628800"/>
            <a:ext cx="2030015" cy="1218009"/>
            <a:chOff x="3149500" y="1422995"/>
            <a:chExt cx="2030015" cy="1218009"/>
          </a:xfr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5" name="Прямоугольник 24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5700" kern="1200" dirty="0" smtClean="0"/>
                <a:t>1619</a:t>
              </a:r>
              <a:endParaRPr lang="ru-RU" sz="57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3)	You can see some pictures but you should choose only four ones. Explain your choice: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4098" name="Picture 2" descr="C:\Users\Сима\Desktop\картинки2011\дере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484784"/>
            <a:ext cx="2232248" cy="1542682"/>
          </a:xfrm>
          <a:prstGeom prst="rect">
            <a:avLst/>
          </a:prstGeom>
          <a:noFill/>
        </p:spPr>
      </p:pic>
      <p:pic>
        <p:nvPicPr>
          <p:cNvPr id="4099" name="Picture 3" descr="C:\Users\Сима\Desktop\картинки2011\kam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196752"/>
            <a:ext cx="2123728" cy="1874351"/>
          </a:xfrm>
          <a:prstGeom prst="rect">
            <a:avLst/>
          </a:prstGeom>
          <a:noFill/>
        </p:spPr>
      </p:pic>
      <p:pic>
        <p:nvPicPr>
          <p:cNvPr id="4100" name="Picture 4" descr="C:\Users\Сима\Desktop\картинки2011\косте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44824"/>
            <a:ext cx="1764196" cy="2160240"/>
          </a:xfrm>
          <a:prstGeom prst="rect">
            <a:avLst/>
          </a:prstGeom>
          <a:noFill/>
        </p:spPr>
      </p:pic>
      <p:pic>
        <p:nvPicPr>
          <p:cNvPr id="4101" name="Picture 5" descr="C:\Users\Сима\Desktop\картинки2011\вод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4869160"/>
            <a:ext cx="2448272" cy="1793501"/>
          </a:xfrm>
          <a:prstGeom prst="rect">
            <a:avLst/>
          </a:prstGeom>
          <a:noFill/>
        </p:spPr>
      </p:pic>
      <p:pic>
        <p:nvPicPr>
          <p:cNvPr id="4102" name="Picture 6" descr="C:\Users\Сима\Desktop\картинки2011\койо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4293096"/>
            <a:ext cx="1650555" cy="2335535"/>
          </a:xfrm>
          <a:prstGeom prst="rect">
            <a:avLst/>
          </a:prstGeom>
          <a:noFill/>
        </p:spPr>
      </p:pic>
      <p:pic>
        <p:nvPicPr>
          <p:cNvPr id="4103" name="Picture 7" descr="C:\Users\Сима\Desktop\картинки2011\орел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204864"/>
            <a:ext cx="2088232" cy="1563854"/>
          </a:xfrm>
          <a:prstGeom prst="rect">
            <a:avLst/>
          </a:prstGeom>
          <a:noFill/>
        </p:spPr>
      </p:pic>
      <p:pic>
        <p:nvPicPr>
          <p:cNvPr id="4105" name="Picture 9" descr="C:\Users\Сима\Desktop\картинки2011\утки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271749"/>
            <a:ext cx="2584174" cy="1586251"/>
          </a:xfrm>
          <a:prstGeom prst="rect">
            <a:avLst/>
          </a:prstGeom>
          <a:noFill/>
        </p:spPr>
      </p:pic>
      <p:pic>
        <p:nvPicPr>
          <p:cNvPr id="2" name="Picture 2" descr="C:\Users\Сима\Desktop\image00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3429000"/>
            <a:ext cx="2009709" cy="1546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en-US" sz="2800" dirty="0" smtClean="0"/>
              <a:t>4) Look at this American symbol. Can you associate this</a:t>
            </a:r>
          </a:p>
          <a:p>
            <a:pPr marL="514350" indent="-514350" algn="just"/>
            <a:r>
              <a:rPr lang="en-US" sz="2800" dirty="0" smtClean="0"/>
              <a:t>     symbol with the history of the USA?</a:t>
            </a:r>
            <a:endParaRPr lang="ru-RU" sz="2800" dirty="0" smtClean="0"/>
          </a:p>
          <a:p>
            <a:pPr marL="514350" indent="-514350" algn="just">
              <a:buFont typeface="+mj-lt"/>
              <a:buAutoNum type="arabicParenR"/>
            </a:pP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pic>
        <p:nvPicPr>
          <p:cNvPr id="2050" name="Picture 2" descr="C:\Users\Сима\Desktop\картинки2011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16832"/>
            <a:ext cx="4472235" cy="3380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им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818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 startAt="5"/>
            </a:pPr>
            <a:r>
              <a:rPr lang="en-US" sz="2800" dirty="0" smtClean="0"/>
              <a:t>You can see different amount of men &amp; women but some of them are connected with one event. Do you know it? Where were those men &amp; women?</a:t>
            </a:r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  <a:p>
            <a:pPr marL="514350" indent="-514350" algn="just">
              <a:buAutoNum type="arabicParenR" startAt="5"/>
            </a:pPr>
            <a:endParaRPr lang="en-US" sz="2800" dirty="0"/>
          </a:p>
          <a:p>
            <a:pPr marL="514350" indent="-514350" algn="just">
              <a:buAutoNum type="arabicParenR" startAt="5"/>
            </a:pP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92696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sp>
        <p:nvSpPr>
          <p:cNvPr id="23" name="Прямоугольник 22"/>
          <p:cNvSpPr/>
          <p:nvPr/>
        </p:nvSpPr>
        <p:spPr>
          <a:xfrm>
            <a:off x="3556992" y="2819995"/>
            <a:ext cx="2030015" cy="121800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0" tIns="152400" rIns="152400" bIns="15240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000" kern="1200"/>
          </a:p>
        </p:txBody>
      </p:sp>
      <p:grpSp>
        <p:nvGrpSpPr>
          <p:cNvPr id="25" name="Группа 24"/>
          <p:cNvGrpSpPr/>
          <p:nvPr/>
        </p:nvGrpSpPr>
        <p:grpSpPr>
          <a:xfrm>
            <a:off x="6228184" y="2780928"/>
            <a:ext cx="2592288" cy="1872208"/>
            <a:chOff x="2032992" y="2844006"/>
            <a:chExt cx="2030015" cy="1218009"/>
          </a:xfrm>
          <a:solidFill>
            <a:srgbClr val="00B0F0">
              <a:alpha val="56000"/>
            </a:srgbClr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6" name="Прямоугольник 25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2032992" y="2844006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74 men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/>
                <a:t>&amp;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28 women</a:t>
              </a:r>
              <a:r>
                <a:rPr lang="en-US" sz="3200" kern="1200" dirty="0" smtClean="0"/>
                <a:t> </a:t>
              </a:r>
              <a:endParaRPr lang="ru-RU" sz="3200" kern="1200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11560" y="1844824"/>
            <a:ext cx="2592288" cy="1872208"/>
            <a:chOff x="3149500" y="-790104"/>
            <a:chExt cx="2030015" cy="2010097"/>
          </a:xfr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9" name="Прямоугольник 28"/>
            <p:cNvSpPr/>
            <p:nvPr/>
          </p:nvSpPr>
          <p:spPr>
            <a:xfrm>
              <a:off x="3149500" y="1984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Прямоугольник 29"/>
            <p:cNvSpPr/>
            <p:nvPr/>
          </p:nvSpPr>
          <p:spPr>
            <a:xfrm>
              <a:off x="3149500" y="-790104"/>
              <a:ext cx="2030015" cy="2010097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28 </a:t>
              </a:r>
              <a:r>
                <a:rPr lang="en-US" sz="3200" dirty="0"/>
                <a:t>men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&amp;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28 women</a:t>
              </a:r>
              <a:r>
                <a:rPr lang="en-US" sz="3200" dirty="0"/>
                <a:t> </a:t>
              </a:r>
              <a:endParaRPr lang="ru-RU" sz="3200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915816" y="4509120"/>
            <a:ext cx="2592288" cy="1872208"/>
            <a:chOff x="3149500" y="1422995"/>
            <a:chExt cx="2030015" cy="1218009"/>
          </a:xfr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2" name="Прямоугольник 31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cene3d>
              <a:camera prst="orthographicFront" fov="0">
                <a:rot lat="0" lon="0" rev="0"/>
              </a:camera>
              <a:lightRig rig="threePt" dir="t">
                <a:rot lat="0" lon="0" rev="0"/>
              </a:lightRig>
            </a:scene3d>
            <a:sp3d prstMaterial="plastic">
              <a:bevelT w="1270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Прямоугольник 32"/>
            <p:cNvSpPr/>
            <p:nvPr/>
          </p:nvSpPr>
          <p:spPr>
            <a:xfrm>
              <a:off x="3149500" y="1422995"/>
              <a:ext cx="2030015" cy="1218009"/>
            </a:xfrm>
            <a:prstGeom prst="rect">
              <a:avLst/>
            </a:prstGeom>
            <a:grpFill/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22 </a:t>
              </a:r>
              <a:r>
                <a:rPr lang="en-US" sz="3200" dirty="0"/>
                <a:t>men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&amp; </a:t>
              </a:r>
            </a:p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70 women</a:t>
              </a:r>
              <a:r>
                <a:rPr lang="en-US" sz="3200" dirty="0"/>
                <a:t> </a:t>
              </a:r>
              <a:endParaRPr lang="ru-RU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256</TotalTime>
  <Words>349</Words>
  <Application>Microsoft Office PowerPoint</Application>
  <PresentationFormat>Экран (4:3)</PresentationFormat>
  <Paragraphs>137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Игра «Что? Где? Когда?»</vt:lpstr>
      <vt:lpstr>Оформление кабинета</vt:lpstr>
      <vt:lpstr>Условия игры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the USA</dc:title>
  <dc:creator>Сима</dc:creator>
  <cp:lastModifiedBy>Сима</cp:lastModifiedBy>
  <cp:revision>44</cp:revision>
  <dcterms:created xsi:type="dcterms:W3CDTF">2011-01-03T09:06:47Z</dcterms:created>
  <dcterms:modified xsi:type="dcterms:W3CDTF">2011-02-14T14:12:24Z</dcterms:modified>
</cp:coreProperties>
</file>