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4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428604"/>
            <a:ext cx="8229600" cy="1400196"/>
          </a:xfrm>
        </p:spPr>
        <p:txBody>
          <a:bodyPr>
            <a:normAutofit/>
          </a:bodyPr>
          <a:lstStyle/>
          <a:p>
            <a:r>
              <a:rPr lang="en-US" sz="2000" i="1" dirty="0" smtClean="0"/>
              <a:t>MUNICIPAL EDUCATIONAL INSTITUTION  </a:t>
            </a:r>
            <a:br>
              <a:rPr lang="en-US" sz="2000" i="1" dirty="0" smtClean="0"/>
            </a:br>
            <a:r>
              <a:rPr lang="en-US" sz="2000" i="1" dirty="0" smtClean="0"/>
              <a:t> «THE BASIC COMPREHENSIVE SCHOOL HAS SAT DOWN KRJAZHIM  </a:t>
            </a:r>
            <a:br>
              <a:rPr lang="en-US" sz="2000" i="1" dirty="0" smtClean="0"/>
            </a:br>
            <a:r>
              <a:rPr lang="en-US" sz="2000" i="1" dirty="0" smtClean="0"/>
              <a:t> VOLSKY OF AREA OF THE SARATOV REGION»</a:t>
            </a:r>
            <a:endParaRPr lang="ru-RU" sz="2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3214686"/>
            <a:ext cx="4643438" cy="1752600"/>
          </a:xfrm>
        </p:spPr>
        <p:txBody>
          <a:bodyPr/>
          <a:lstStyle/>
          <a:p>
            <a:r>
              <a:rPr lang="en-US" b="1" i="1" dirty="0" smtClean="0"/>
              <a:t>Presentation the pupil has prepared  7 classes </a:t>
            </a:r>
            <a:r>
              <a:rPr lang="en-US" b="1" i="1" dirty="0" err="1" smtClean="0"/>
              <a:t>Klinov</a:t>
            </a:r>
            <a:r>
              <a:rPr lang="en-US" b="1" i="1" dirty="0" smtClean="0"/>
              <a:t> Anton. </a:t>
            </a:r>
            <a:endParaRPr lang="ru-RU" b="1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285992"/>
            <a:ext cx="328614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143768" y="5857892"/>
            <a:ext cx="14562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2012 </a:t>
            </a:r>
            <a:r>
              <a:rPr lang="en-US" sz="2400" dirty="0" smtClean="0"/>
              <a:t>year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2285992"/>
            <a:ext cx="40005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Юрий Владимирович Никулин</a:t>
            </a:r>
            <a:endParaRPr lang="ru-RU" sz="2000" b="1" i="1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3008313" cy="92867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The short biography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57158" y="928670"/>
            <a:ext cx="3429024" cy="5572164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en-US" sz="1800" dirty="0" smtClean="0"/>
              <a:t>Name at a birth: </a:t>
            </a:r>
          </a:p>
          <a:p>
            <a:r>
              <a:rPr lang="en-US" sz="1800" dirty="0" err="1" smtClean="0"/>
              <a:t>Yury</a:t>
            </a:r>
            <a:r>
              <a:rPr lang="en-US" sz="1800" dirty="0" smtClean="0"/>
              <a:t> </a:t>
            </a:r>
            <a:r>
              <a:rPr lang="en-US" sz="1800" dirty="0" err="1" smtClean="0"/>
              <a:t>Vladimirovich</a:t>
            </a:r>
            <a:r>
              <a:rPr lang="en-US" sz="1800" dirty="0" smtClean="0"/>
              <a:t> </a:t>
            </a:r>
            <a:r>
              <a:rPr lang="en-US" sz="1800" dirty="0" err="1" smtClean="0"/>
              <a:t>Nikulin</a:t>
            </a:r>
            <a:endParaRPr lang="en-US" sz="1800" dirty="0" smtClean="0"/>
          </a:p>
          <a:p>
            <a:r>
              <a:rPr lang="en-US" sz="1800" dirty="0" smtClean="0"/>
              <a:t>Date of birth: </a:t>
            </a:r>
          </a:p>
          <a:p>
            <a:r>
              <a:rPr lang="en-US" sz="1800" dirty="0" smtClean="0"/>
              <a:t>On December, 18th 1921</a:t>
            </a:r>
          </a:p>
          <a:p>
            <a:r>
              <a:rPr lang="en-US" sz="1800" dirty="0" smtClean="0"/>
              <a:t>The birthplace: </a:t>
            </a:r>
          </a:p>
          <a:p>
            <a:r>
              <a:rPr lang="en-US" sz="1800" dirty="0" err="1" smtClean="0"/>
              <a:t>Demidov</a:t>
            </a:r>
            <a:r>
              <a:rPr lang="en-US" sz="1800" dirty="0" smtClean="0"/>
              <a:t>, Smolensk province, RSFSR</a:t>
            </a:r>
          </a:p>
          <a:p>
            <a:r>
              <a:rPr lang="en-US" sz="1800" dirty="0" smtClean="0"/>
              <a:t>Death date: </a:t>
            </a:r>
          </a:p>
          <a:p>
            <a:r>
              <a:rPr lang="en-US" sz="1800" dirty="0" smtClean="0"/>
              <a:t>On August, 21st 1997 (75 years)</a:t>
            </a:r>
          </a:p>
          <a:p>
            <a:r>
              <a:rPr lang="en-US" sz="1800" dirty="0" smtClean="0"/>
              <a:t>Death place: </a:t>
            </a:r>
          </a:p>
          <a:p>
            <a:r>
              <a:rPr lang="en-US" sz="1800" dirty="0" smtClean="0"/>
              <a:t>Moscow, Russia</a:t>
            </a:r>
          </a:p>
          <a:p>
            <a:r>
              <a:rPr lang="en-US" sz="1800" dirty="0" smtClean="0"/>
              <a:t>Citizenship: </a:t>
            </a:r>
          </a:p>
          <a:p>
            <a:r>
              <a:rPr lang="en-US" sz="1800" dirty="0" smtClean="0"/>
              <a:t> The USSR → Russia</a:t>
            </a:r>
          </a:p>
          <a:p>
            <a:r>
              <a:rPr lang="en-US" sz="1800" dirty="0" smtClean="0"/>
              <a:t>Trade: </a:t>
            </a:r>
          </a:p>
          <a:p>
            <a:r>
              <a:rPr lang="en-US" sz="1800" dirty="0" smtClean="0"/>
              <a:t>The actor, the circus performer — the clown, the singer, the director of circus, the TV presenter</a:t>
            </a:r>
            <a:endParaRPr lang="ru-RU" sz="18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1" y="642918"/>
            <a:ext cx="450059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2936875" cy="798496"/>
          </a:xfrm>
        </p:spPr>
        <p:txBody>
          <a:bodyPr/>
          <a:lstStyle/>
          <a:p>
            <a:r>
              <a:rPr lang="en-US" dirty="0" smtClean="0"/>
              <a:t>Death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57158" y="1571612"/>
            <a:ext cx="3008313" cy="4602163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Yury</a:t>
            </a:r>
            <a:r>
              <a:rPr lang="en-US" sz="2800" dirty="0" smtClean="0"/>
              <a:t> </a:t>
            </a:r>
            <a:r>
              <a:rPr lang="en-US" sz="2800" dirty="0" err="1" smtClean="0"/>
              <a:t>Vladimirovich</a:t>
            </a:r>
            <a:r>
              <a:rPr lang="en-US" sz="2800" dirty="0" smtClean="0"/>
              <a:t> </a:t>
            </a:r>
            <a:r>
              <a:rPr lang="en-US" sz="2800" dirty="0" err="1" smtClean="0"/>
              <a:t>Nikulin</a:t>
            </a:r>
            <a:r>
              <a:rPr lang="en-US" sz="2800" dirty="0" smtClean="0"/>
              <a:t> has died on August, 21st, 1997 after a heart operation, and is buried on the New maiden cemetery (a site № 7).</a:t>
            </a:r>
            <a:endParaRPr lang="ru-RU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857232"/>
            <a:ext cx="564357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3008313" cy="590546"/>
          </a:xfrm>
        </p:spPr>
        <p:txBody>
          <a:bodyPr/>
          <a:lstStyle/>
          <a:p>
            <a:r>
              <a:rPr lang="en-US" dirty="0" smtClean="0"/>
              <a:t>Home life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642918"/>
            <a:ext cx="3008313" cy="4976834"/>
          </a:xfrm>
        </p:spPr>
        <p:txBody>
          <a:bodyPr>
            <a:noAutofit/>
          </a:bodyPr>
          <a:lstStyle/>
          <a:p>
            <a:r>
              <a:rPr lang="en-US" sz="1600" dirty="0" smtClean="0"/>
              <a:t>In 1949 </a:t>
            </a:r>
            <a:r>
              <a:rPr lang="en-US" sz="1600" dirty="0" err="1" smtClean="0"/>
              <a:t>Yury</a:t>
            </a:r>
            <a:r>
              <a:rPr lang="en-US" sz="1600" dirty="0" smtClean="0"/>
              <a:t> </a:t>
            </a:r>
            <a:r>
              <a:rPr lang="en-US" sz="1600" dirty="0" err="1" smtClean="0"/>
              <a:t>Nikulin</a:t>
            </a:r>
            <a:r>
              <a:rPr lang="en-US" sz="1600" dirty="0" smtClean="0"/>
              <a:t> has got acquainted with Tatyana </a:t>
            </a:r>
            <a:r>
              <a:rPr lang="en-US" sz="1600" dirty="0" err="1" smtClean="0"/>
              <a:t>Nikolaevnoj</a:t>
            </a:r>
            <a:r>
              <a:rPr lang="en-US" sz="1600" dirty="0" smtClean="0"/>
              <a:t> </a:t>
            </a:r>
            <a:r>
              <a:rPr lang="en-US" sz="1600" dirty="0" err="1" smtClean="0"/>
              <a:t>Pokrovsky</a:t>
            </a:r>
            <a:r>
              <a:rPr lang="en-US" sz="1600" dirty="0" smtClean="0"/>
              <a:t> (a sort. On December, 14th 1929) which soon became his wife.</a:t>
            </a:r>
          </a:p>
          <a:p>
            <a:r>
              <a:rPr lang="en-US" sz="1600" dirty="0" err="1" smtClean="0"/>
              <a:t>Yury</a:t>
            </a:r>
            <a:r>
              <a:rPr lang="en-US" sz="1600" dirty="0" smtClean="0"/>
              <a:t> </a:t>
            </a:r>
            <a:r>
              <a:rPr lang="en-US" sz="1600" dirty="0" err="1" smtClean="0"/>
              <a:t>Vladimirovicha</a:t>
            </a:r>
            <a:r>
              <a:rPr lang="en-US" sz="1600" dirty="0" smtClean="0"/>
              <a:t>, Tatyana </a:t>
            </a:r>
            <a:r>
              <a:rPr lang="en-US" sz="1600" dirty="0" err="1" smtClean="0"/>
              <a:t>Nikulina's</a:t>
            </a:r>
            <a:r>
              <a:rPr lang="en-US" sz="1600" dirty="0" smtClean="0"/>
              <a:t> wife (</a:t>
            </a:r>
            <a:r>
              <a:rPr lang="ru-RU" sz="1600" dirty="0" err="1" smtClean="0"/>
              <a:t>ур</a:t>
            </a:r>
            <a:r>
              <a:rPr lang="ru-RU" sz="1600" dirty="0" smtClean="0"/>
              <a:t>. </a:t>
            </a:r>
            <a:r>
              <a:rPr lang="en-US" sz="1600" dirty="0" err="1" smtClean="0"/>
              <a:t>Pokrovsk</a:t>
            </a:r>
            <a:r>
              <a:rPr lang="en-US" sz="1600" dirty="0" smtClean="0"/>
              <a:t>) acted in film, worked as the circus performer till 1981, in 2002 it is awarded the order </a:t>
            </a:r>
            <a:r>
              <a:rPr lang="en-US" sz="1600" dirty="0" err="1" smtClean="0"/>
              <a:t>Honour</a:t>
            </a:r>
            <a:r>
              <a:rPr lang="en-US" sz="1600" dirty="0" smtClean="0"/>
              <a:t> . Among </a:t>
            </a:r>
            <a:r>
              <a:rPr lang="en-US" sz="1600" dirty="0" err="1" smtClean="0"/>
              <a:t>Yury</a:t>
            </a:r>
            <a:r>
              <a:rPr lang="en-US" sz="1600" dirty="0" smtClean="0"/>
              <a:t> </a:t>
            </a:r>
            <a:r>
              <a:rPr lang="en-US" sz="1600" dirty="0" err="1" smtClean="0"/>
              <a:t>Nikulina's</a:t>
            </a:r>
            <a:r>
              <a:rPr lang="en-US" sz="1600" dirty="0" smtClean="0"/>
              <a:t> close friends there was Oleg </a:t>
            </a:r>
            <a:r>
              <a:rPr lang="en-US" sz="1600" dirty="0" err="1" smtClean="0"/>
              <a:t>Tabakov</a:t>
            </a:r>
            <a:r>
              <a:rPr lang="en-US" sz="1600" dirty="0" smtClean="0"/>
              <a:t>, George </a:t>
            </a:r>
            <a:r>
              <a:rPr lang="en-US" sz="1600" dirty="0" err="1" smtClean="0"/>
              <a:t>Vitsin</a:t>
            </a:r>
            <a:r>
              <a:rPr lang="en-US" sz="1600" dirty="0" smtClean="0"/>
              <a:t> and the largest in the USSR a foreign star, the actor and director </a:t>
            </a:r>
            <a:r>
              <a:rPr lang="en-US" sz="1600" dirty="0" err="1" smtClean="0"/>
              <a:t>Radzh</a:t>
            </a:r>
            <a:r>
              <a:rPr lang="en-US" sz="1600" dirty="0" smtClean="0"/>
              <a:t> </a:t>
            </a:r>
            <a:r>
              <a:rPr lang="en-US" sz="1600" dirty="0" err="1" smtClean="0"/>
              <a:t>Kapur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On November, 14th, 1956 in a family of </a:t>
            </a:r>
            <a:r>
              <a:rPr lang="en-US" sz="1600" dirty="0" err="1" smtClean="0"/>
              <a:t>Nikulinyh</a:t>
            </a:r>
            <a:r>
              <a:rPr lang="en-US" sz="1600" dirty="0" smtClean="0"/>
              <a:t> son Maxim </a:t>
            </a:r>
            <a:r>
              <a:rPr lang="en-US" sz="1600" dirty="0" err="1" smtClean="0"/>
              <a:t>Jurevich</a:t>
            </a:r>
            <a:r>
              <a:rPr lang="en-US" sz="1600" dirty="0" smtClean="0"/>
              <a:t> </a:t>
            </a:r>
            <a:r>
              <a:rPr lang="en-US" sz="1600" dirty="0" err="1" smtClean="0"/>
              <a:t>Nikulin</a:t>
            </a:r>
            <a:r>
              <a:rPr lang="en-US" sz="1600" dirty="0" smtClean="0"/>
              <a:t> was born.</a:t>
            </a:r>
          </a:p>
          <a:p>
            <a:r>
              <a:rPr lang="en-US" sz="1600" dirty="0" smtClean="0"/>
              <a:t>The senior grand daughter Maria (1981) and two grandsons: </a:t>
            </a:r>
            <a:r>
              <a:rPr lang="en-US" sz="1600" dirty="0" err="1" smtClean="0"/>
              <a:t>Yury</a:t>
            </a:r>
            <a:r>
              <a:rPr lang="en-US" sz="1600" dirty="0" smtClean="0"/>
              <a:t> </a:t>
            </a:r>
            <a:r>
              <a:rPr lang="en-US" sz="1600" dirty="0" err="1" smtClean="0"/>
              <a:t>Nikulin</a:t>
            </a:r>
            <a:r>
              <a:rPr lang="en-US" sz="1600" dirty="0" smtClean="0"/>
              <a:t> (1986) and Maxim </a:t>
            </a:r>
            <a:r>
              <a:rPr lang="en-US" sz="1600" dirty="0" err="1" smtClean="0"/>
              <a:t>Nikulin</a:t>
            </a:r>
            <a:r>
              <a:rPr lang="en-US" sz="1600" dirty="0" smtClean="0"/>
              <a:t> (1990)</a:t>
            </a:r>
            <a:endParaRPr lang="ru-RU" sz="16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1071546"/>
            <a:ext cx="5715008" cy="471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571480"/>
            <a:ext cx="864399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girl with a guitar - a role the </a:t>
            </a:r>
            <a:r>
              <a:rPr lang="en-US" dirty="0" err="1" smtClean="0"/>
              <a:t>fireworker</a:t>
            </a:r>
            <a:endParaRPr lang="en-US" dirty="0" smtClean="0"/>
          </a:p>
          <a:p>
            <a:r>
              <a:rPr lang="en-US" dirty="0" smtClean="0"/>
              <a:t>Resistant - a role Albert </a:t>
            </a:r>
            <a:r>
              <a:rPr lang="en-US" dirty="0" err="1" smtClean="0"/>
              <a:t>Klyachkin</a:t>
            </a:r>
            <a:endParaRPr lang="en-US" dirty="0" smtClean="0"/>
          </a:p>
          <a:p>
            <a:r>
              <a:rPr lang="en-US" dirty="0" smtClean="0"/>
              <a:t>Dog of </a:t>
            </a:r>
            <a:r>
              <a:rPr lang="en-US" dirty="0" err="1" smtClean="0"/>
              <a:t>Barbos</a:t>
            </a:r>
            <a:r>
              <a:rPr lang="en-US" dirty="0" smtClean="0"/>
              <a:t> and unusual cross-country – a role of </a:t>
            </a:r>
            <a:r>
              <a:rPr lang="en-US" dirty="0" err="1" smtClean="0"/>
              <a:t>Balbes</a:t>
            </a:r>
            <a:r>
              <a:rPr lang="en-US" dirty="0" smtClean="0"/>
              <a:t> (</a:t>
            </a:r>
            <a:r>
              <a:rPr lang="en-US" dirty="0" err="1" smtClean="0"/>
              <a:t>гл</a:t>
            </a:r>
            <a:r>
              <a:rPr lang="en-US" dirty="0" smtClean="0"/>
              <a:t>. A role)</a:t>
            </a:r>
          </a:p>
          <a:p>
            <a:r>
              <a:rPr lang="en-US" dirty="0" smtClean="0"/>
              <a:t>Dead souls – a role sexual in a tavern</a:t>
            </a:r>
          </a:p>
          <a:p>
            <a:r>
              <a:rPr lang="en-US" dirty="0" smtClean="0"/>
              <a:t>Ivan </a:t>
            </a:r>
            <a:r>
              <a:rPr lang="en-US" dirty="0" err="1" smtClean="0"/>
              <a:t>Rybakov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 person anywhere – a role the foreman of militia</a:t>
            </a:r>
          </a:p>
          <a:p>
            <a:r>
              <a:rPr lang="en-US" dirty="0" smtClean="0"/>
              <a:t>When trees were big - a role </a:t>
            </a:r>
            <a:r>
              <a:rPr lang="en-US" dirty="0" err="1" smtClean="0"/>
              <a:t>Kuzma</a:t>
            </a:r>
            <a:r>
              <a:rPr lang="en-US" dirty="0" smtClean="0"/>
              <a:t> </a:t>
            </a:r>
            <a:r>
              <a:rPr lang="en-US" dirty="0" err="1" smtClean="0"/>
              <a:t>Iordanov</a:t>
            </a:r>
            <a:r>
              <a:rPr lang="en-US" dirty="0" smtClean="0"/>
              <a:t> (</a:t>
            </a:r>
            <a:r>
              <a:rPr lang="en-US" dirty="0" err="1" smtClean="0"/>
              <a:t>гл</a:t>
            </a:r>
            <a:r>
              <a:rPr lang="en-US" dirty="0" smtClean="0"/>
              <a:t>. A role)</a:t>
            </a:r>
          </a:p>
          <a:p>
            <a:r>
              <a:rPr lang="en-US" dirty="0" smtClean="0"/>
              <a:t>My friend, </a:t>
            </a:r>
            <a:r>
              <a:rPr lang="en-US" dirty="0" err="1" smtClean="0"/>
              <a:t>Kolka</a:t>
            </a:r>
            <a:r>
              <a:rPr lang="en-US" dirty="0" smtClean="0"/>
              <a:t>! - a role of </a:t>
            </a:r>
            <a:r>
              <a:rPr lang="en-US" dirty="0" err="1" smtClean="0"/>
              <a:t>Vasja</a:t>
            </a:r>
            <a:endParaRPr lang="en-US" dirty="0" smtClean="0"/>
          </a:p>
          <a:p>
            <a:r>
              <a:rPr lang="en-US" dirty="0" smtClean="0"/>
              <a:t>Moonshiners - a role of </a:t>
            </a:r>
            <a:r>
              <a:rPr lang="en-US" dirty="0" err="1" smtClean="0"/>
              <a:t>Balbes</a:t>
            </a:r>
            <a:r>
              <a:rPr lang="en-US" dirty="0" smtClean="0"/>
              <a:t> (</a:t>
            </a:r>
            <a:r>
              <a:rPr lang="en-US" dirty="0" err="1" smtClean="0"/>
              <a:t>гл</a:t>
            </a:r>
            <a:r>
              <a:rPr lang="en-US" dirty="0" smtClean="0"/>
              <a:t>. A role)</a:t>
            </a:r>
          </a:p>
          <a:p>
            <a:r>
              <a:rPr lang="en-US" dirty="0" smtClean="0"/>
              <a:t>Taming obstinate - a role the head of church chorus of boys</a:t>
            </a:r>
          </a:p>
          <a:p>
            <a:r>
              <a:rPr lang="en-US" dirty="0" smtClean="0"/>
              <a:t>Businessmen. A short story «Related souls» - a role the robber</a:t>
            </a:r>
          </a:p>
          <a:p>
            <a:r>
              <a:rPr lang="en-US" dirty="0" smtClean="0"/>
              <a:t>One is still wet behind the ears - a role driver </a:t>
            </a:r>
            <a:r>
              <a:rPr lang="en-US" dirty="0" err="1" smtClean="0"/>
              <a:t>Nikolay</a:t>
            </a:r>
            <a:endParaRPr lang="en-US" dirty="0" smtClean="0"/>
          </a:p>
          <a:p>
            <a:r>
              <a:rPr lang="en-US" dirty="0" smtClean="0"/>
              <a:t>Without fear and reproach - a role the clown in circus</a:t>
            </a:r>
          </a:p>
          <a:p>
            <a:r>
              <a:rPr lang="en-US" dirty="0" smtClean="0"/>
              <a:t>The big match - a role </a:t>
            </a:r>
            <a:r>
              <a:rPr lang="en-US" dirty="0" err="1" smtClean="0"/>
              <a:t>Petja</a:t>
            </a:r>
            <a:r>
              <a:rPr lang="en-US" dirty="0" smtClean="0"/>
              <a:t>-cockerel, the thief-</a:t>
            </a:r>
            <a:r>
              <a:rPr lang="en-US" dirty="0" err="1" smtClean="0"/>
              <a:t>domushnik</a:t>
            </a:r>
            <a:endParaRPr lang="en-US" dirty="0" smtClean="0"/>
          </a:p>
          <a:p>
            <a:r>
              <a:rPr lang="en-US" dirty="0" smtClean="0"/>
              <a:t>To me, </a:t>
            </a:r>
            <a:r>
              <a:rPr lang="en-US" dirty="0" err="1" smtClean="0"/>
              <a:t>Muhtar</a:t>
            </a:r>
            <a:r>
              <a:rPr lang="en-US" dirty="0" smtClean="0"/>
              <a:t>! - the Role </a:t>
            </a:r>
            <a:r>
              <a:rPr lang="en-US" dirty="0" err="1" smtClean="0"/>
              <a:t>Glazychev</a:t>
            </a:r>
            <a:endParaRPr lang="en-US" dirty="0" smtClean="0"/>
          </a:p>
          <a:p>
            <a:r>
              <a:rPr lang="en-US" dirty="0" smtClean="0"/>
              <a:t>Operation «Ы» and other adventures of </a:t>
            </a:r>
            <a:r>
              <a:rPr lang="en-US" dirty="0" err="1" smtClean="0"/>
              <a:t>Shurika</a:t>
            </a:r>
            <a:r>
              <a:rPr lang="en-US" dirty="0" smtClean="0"/>
              <a:t> a role - </a:t>
            </a:r>
            <a:r>
              <a:rPr lang="en-US" dirty="0" err="1" smtClean="0"/>
              <a:t>Balbes</a:t>
            </a:r>
            <a:r>
              <a:rPr lang="en-US" dirty="0" smtClean="0"/>
              <a:t> (</a:t>
            </a:r>
            <a:r>
              <a:rPr lang="en-US" dirty="0" err="1" smtClean="0"/>
              <a:t>гл</a:t>
            </a:r>
            <a:r>
              <a:rPr lang="en-US" dirty="0" smtClean="0"/>
              <a:t>. A role)</a:t>
            </a:r>
          </a:p>
          <a:p>
            <a:r>
              <a:rPr lang="en-US" dirty="0" smtClean="0"/>
              <a:t>Give the book of complaints - a role the seller</a:t>
            </a:r>
          </a:p>
          <a:p>
            <a:r>
              <a:rPr lang="en-US" dirty="0" smtClean="0"/>
              <a:t>Visionaries - a role the person on a beach</a:t>
            </a:r>
          </a:p>
          <a:p>
            <a:r>
              <a:rPr lang="en-US" dirty="0" smtClean="0"/>
              <a:t>The small fugitive - a role </a:t>
            </a:r>
            <a:r>
              <a:rPr lang="en-US" dirty="0" err="1" smtClean="0"/>
              <a:t>камео</a:t>
            </a:r>
            <a:endParaRPr lang="en-US" dirty="0" smtClean="0"/>
          </a:p>
          <a:p>
            <a:r>
              <a:rPr lang="en-US" dirty="0" smtClean="0"/>
              <a:t>The Caucasian captive, or New adventures of </a:t>
            </a:r>
            <a:r>
              <a:rPr lang="en-US" dirty="0" err="1" smtClean="0"/>
              <a:t>Shurika</a:t>
            </a:r>
            <a:r>
              <a:rPr lang="en-US" dirty="0" smtClean="0"/>
              <a:t> - a role of </a:t>
            </a:r>
            <a:r>
              <a:rPr lang="en-US" dirty="0" err="1" smtClean="0"/>
              <a:t>Balbes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0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/>
              <a:t>Filmography</a:t>
            </a:r>
            <a:endParaRPr lang="en-US" sz="2400" dirty="0" smtClean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Monuments devoted in honor of it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In September, 2000 near to a circus building in which more than 50 years </a:t>
            </a:r>
            <a:r>
              <a:rPr lang="en-US" dirty="0" err="1" smtClean="0"/>
              <a:t>J.Nikulin</a:t>
            </a:r>
            <a:r>
              <a:rPr lang="en-US" dirty="0" smtClean="0"/>
              <a:t> has fulfilled, there was a monument of work of sculptor </a:t>
            </a:r>
            <a:r>
              <a:rPr lang="en-US" dirty="0" err="1" smtClean="0"/>
              <a:t>Rukavishnikov</a:t>
            </a:r>
            <a:r>
              <a:rPr lang="en-US" dirty="0" smtClean="0"/>
              <a:t>, representing the actor near to the car from a film «Caucasian captive».</a:t>
            </a:r>
          </a:p>
          <a:p>
            <a:r>
              <a:rPr lang="en-US" dirty="0" smtClean="0"/>
              <a:t>In 2010 in Perm there was a monument to "the </a:t>
            </a:r>
            <a:r>
              <a:rPr lang="en-US" dirty="0" err="1" smtClean="0"/>
              <a:t>Gajdaevsky</a:t>
            </a:r>
            <a:r>
              <a:rPr lang="en-US" dirty="0" smtClean="0"/>
              <a:t> three» opposite to a cinema "Crystal".</a:t>
            </a:r>
          </a:p>
          <a:p>
            <a:r>
              <a:rPr lang="en-US" dirty="0" smtClean="0"/>
              <a:t>In 2011 in the homeland of the actor in a city </a:t>
            </a:r>
            <a:r>
              <a:rPr lang="en-US" dirty="0" err="1" smtClean="0"/>
              <a:t>Demidov</a:t>
            </a:r>
            <a:r>
              <a:rPr lang="en-US" dirty="0" smtClean="0"/>
              <a:t> of the Smolensk region the monument [1] has been opened.</a:t>
            </a:r>
          </a:p>
          <a:p>
            <a:r>
              <a:rPr lang="en-US" dirty="0" smtClean="0"/>
              <a:t>In November, 2011 in Kursk, before a circus building, the monument to clowns </a:t>
            </a:r>
            <a:r>
              <a:rPr lang="en-US" dirty="0" err="1" smtClean="0"/>
              <a:t>Yury</a:t>
            </a:r>
            <a:r>
              <a:rPr lang="en-US" dirty="0" smtClean="0"/>
              <a:t> </a:t>
            </a:r>
            <a:r>
              <a:rPr lang="en-US" dirty="0" err="1" smtClean="0"/>
              <a:t>Nikulinu</a:t>
            </a:r>
            <a:r>
              <a:rPr lang="en-US" dirty="0" smtClean="0"/>
              <a:t> and Michael </a:t>
            </a:r>
            <a:r>
              <a:rPr lang="en-US" dirty="0" err="1" smtClean="0"/>
              <a:t>Shujdinu</a:t>
            </a:r>
            <a:r>
              <a:rPr lang="en-US" dirty="0" smtClean="0"/>
              <a:t> is established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1071546"/>
            <a:ext cx="556895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28844"/>
            <a:ext cx="357190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-747464"/>
            <a:ext cx="5643602" cy="4810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492896"/>
            <a:ext cx="371477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980728" y="-315416"/>
            <a:ext cx="428628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84198" y="357167"/>
            <a:ext cx="5055038" cy="400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2" y="764704"/>
            <a:ext cx="600079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100</TotalTime>
  <Words>596</Words>
  <Application>Microsoft Office PowerPoint</Application>
  <PresentationFormat>Экран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MUNICIPAL EDUCATIONAL INSTITUTION    «THE BASIC COMPREHENSIVE SCHOOL HAS SAT DOWN KRJAZHIM    VOLSKY OF AREA OF THE SARATOV REGION»</vt:lpstr>
      <vt:lpstr>The short biography</vt:lpstr>
      <vt:lpstr>Death</vt:lpstr>
      <vt:lpstr>Home life</vt:lpstr>
      <vt:lpstr>Слайд 5</vt:lpstr>
      <vt:lpstr>Monuments devoted in honor of it.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11</cp:lastModifiedBy>
  <cp:revision>14</cp:revision>
  <dcterms:modified xsi:type="dcterms:W3CDTF">2012-12-29T15:04:01Z</dcterms:modified>
</cp:coreProperties>
</file>