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7" r:id="rId2"/>
    <p:sldId id="256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D76622-2F42-4CA5-948E-7721E77C6C5A}" type="datetimeFigureOut">
              <a:rPr lang="ru-RU" smtClean="0"/>
              <a:pPr/>
              <a:t>30.01.2013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FF1BE5-7776-44C6-8AB1-3491A18B090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127012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FF1BE5-7776-44C6-8AB1-3491A18B090C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110486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96D21-443D-44D2-B2BE-996173E8F3A3}" type="datetimeFigureOut">
              <a:rPr lang="ru-RU" smtClean="0"/>
              <a:pPr/>
              <a:t>30.01.2013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9396B-6627-48D8-A597-05DD9447E6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669663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96D21-443D-44D2-B2BE-996173E8F3A3}" type="datetimeFigureOut">
              <a:rPr lang="ru-RU" smtClean="0"/>
              <a:pPr/>
              <a:t>30.01.2013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9396B-6627-48D8-A597-05DD9447E6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980398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96D21-443D-44D2-B2BE-996173E8F3A3}" type="datetimeFigureOut">
              <a:rPr lang="ru-RU" smtClean="0"/>
              <a:pPr/>
              <a:t>30.01.2013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9396B-6627-48D8-A597-05DD9447E6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71824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96D21-443D-44D2-B2BE-996173E8F3A3}" type="datetimeFigureOut">
              <a:rPr lang="ru-RU" smtClean="0"/>
              <a:pPr/>
              <a:t>30.01.2013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9396B-6627-48D8-A597-05DD9447E6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821315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96D21-443D-44D2-B2BE-996173E8F3A3}" type="datetimeFigureOut">
              <a:rPr lang="ru-RU" smtClean="0"/>
              <a:pPr/>
              <a:t>30.01.2013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9396B-6627-48D8-A597-05DD9447E6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322407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96D21-443D-44D2-B2BE-996173E8F3A3}" type="datetimeFigureOut">
              <a:rPr lang="ru-RU" smtClean="0"/>
              <a:pPr/>
              <a:t>30.01.2013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9396B-6627-48D8-A597-05DD9447E6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039925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96D21-443D-44D2-B2BE-996173E8F3A3}" type="datetimeFigureOut">
              <a:rPr lang="ru-RU" smtClean="0"/>
              <a:pPr/>
              <a:t>30.01.2013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9396B-6627-48D8-A597-05DD9447E6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598030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96D21-443D-44D2-B2BE-996173E8F3A3}" type="datetimeFigureOut">
              <a:rPr lang="ru-RU" smtClean="0"/>
              <a:pPr/>
              <a:t>30.01.2013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9396B-6627-48D8-A597-05DD9447E6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163961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96D21-443D-44D2-B2BE-996173E8F3A3}" type="datetimeFigureOut">
              <a:rPr lang="ru-RU" smtClean="0"/>
              <a:pPr/>
              <a:t>30.01.2013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9396B-6627-48D8-A597-05DD9447E6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318443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96D21-443D-44D2-B2BE-996173E8F3A3}" type="datetimeFigureOut">
              <a:rPr lang="ru-RU" smtClean="0"/>
              <a:pPr/>
              <a:t>30.01.2013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9396B-6627-48D8-A597-05DD9447E6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971711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96D21-443D-44D2-B2BE-996173E8F3A3}" type="datetimeFigureOut">
              <a:rPr lang="ru-RU" smtClean="0"/>
              <a:pPr/>
              <a:t>30.01.2013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9396B-6627-48D8-A597-05DD9447E6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453314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96D21-443D-44D2-B2BE-996173E8F3A3}" type="datetimeFigureOut">
              <a:rPr lang="ru-RU" smtClean="0"/>
              <a:pPr/>
              <a:t>30.01.2013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D9396B-6627-48D8-A597-05DD9447E6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217965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Д  е  к  о  р</a:t>
            </a:r>
            <a:endParaRPr lang="ru-RU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1582340"/>
            <a:ext cx="820891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Декор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—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система украшений изделия. Декор служит средством зрительного объединения предметов в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ансамбль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solidFill>
                <a:srgbClr val="C00000"/>
              </a:solidFill>
            </a:endParaRPr>
          </a:p>
          <a:p>
            <a:endParaRPr lang="ru-RU" sz="2400" dirty="0" smtClean="0">
              <a:solidFill>
                <a:srgbClr val="C00000"/>
              </a:solidFill>
            </a:endParaRPr>
          </a:p>
          <a:p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фр. </a:t>
            </a:r>
            <a:r>
              <a:rPr lang="ru-RU" sz="24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Decoro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— украшаю (франц. </a:t>
            </a:r>
            <a:r>
              <a:rPr lang="ru-RU" sz="24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décor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от лат. </a:t>
            </a:r>
            <a:r>
              <a:rPr lang="ru-RU" sz="24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decoro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— украшаю), система украшений изделия </a:t>
            </a:r>
          </a:p>
          <a:p>
            <a:endParaRPr lang="ru-RU" sz="2400" dirty="0" smtClean="0">
              <a:solidFill>
                <a:srgbClr val="C00000"/>
              </a:solidFill>
            </a:endParaRPr>
          </a:p>
          <a:p>
            <a:endParaRPr lang="ru-RU" sz="2400" dirty="0" smtClean="0">
              <a:solidFill>
                <a:srgbClr val="C00000"/>
              </a:solidFill>
            </a:endParaRPr>
          </a:p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Применять декор можно во всех блюдах, и главное только подобрать правильно, что лучше будет смотреться в данном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блюде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68863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5" y="1825742"/>
            <a:ext cx="4110538" cy="3103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11560" y="323364"/>
            <a:ext cx="74888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    П    Е    Л    Ь    С    И    Н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357686" y="1484784"/>
            <a:ext cx="464347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Апельсин нарезаем на </a:t>
            </a:r>
            <a:r>
              <a:rPr lang="ru-RU" sz="2800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слайсере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выставляем размер ножа на 2,5. полуфабрикаты выкладываем на пергаментную бумагу и размещаем на противне. </a:t>
            </a:r>
            <a:r>
              <a:rPr lang="ru-RU" sz="2800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Пароконвектомат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ставим на 140 градусов, время 40минут. Запекаем и декор 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готов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60389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76672"/>
            <a:ext cx="82089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К    А    Р    Т    О    Ф    Е    Л    Ь</a:t>
            </a:r>
            <a:endParaRPr lang="ru-RU" sz="36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2053" y="1412776"/>
            <a:ext cx="3552395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857620" y="1268760"/>
            <a:ext cx="517887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Очищенный картофель нарезаем на </a:t>
            </a:r>
            <a:r>
              <a:rPr lang="ru-RU" sz="2400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слайсере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endParaRPr lang="ru-RU" sz="2400" b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ыставляем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размер ножа на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2,5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мм</a:t>
            </a:r>
            <a:endParaRPr lang="ru-RU" sz="2400" b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Веточка </a:t>
            </a:r>
            <a:r>
              <a:rPr lang="ru-RU" sz="2400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кензы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или петрушки выкладывается на одну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полоску</a:t>
            </a:r>
          </a:p>
          <a:p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картофеля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endParaRPr lang="ru-RU" sz="2400" b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второй накрываться сверху, полуфабрикаты выкладываем на пергаментную бумагу и размещаем на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противне</a:t>
            </a:r>
          </a:p>
          <a:p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Пароконвектомат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ставим на 140 градусов, время 40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минут</a:t>
            </a:r>
          </a:p>
          <a:p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Запекаем и декор готов</a:t>
            </a:r>
            <a:endParaRPr lang="ru-RU" sz="24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9798" y="4379819"/>
            <a:ext cx="3256904" cy="24395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237151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404664"/>
            <a:ext cx="68407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    О    Р    К    О    В    Ь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571612"/>
            <a:ext cx="4416491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500562" y="1136951"/>
            <a:ext cx="4643438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Очищенную морковь нарезаем на </a:t>
            </a:r>
            <a:r>
              <a:rPr lang="ru-RU" sz="2800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слайсере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выставляем размер ножа на 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2,5 </a:t>
            </a:r>
          </a:p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олуфабрикаты 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выкладываем на пергаментную бумагу и размещаем на 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противне </a:t>
            </a:r>
          </a:p>
          <a:p>
            <a:endParaRPr lang="ru-RU" sz="2800" b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Пароконвектомат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ставим на 140 градусов, время 40 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минут 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Запекаем и декор 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готов</a:t>
            </a:r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15519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76672"/>
            <a:ext cx="77048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Я     Б    Л    О    К    О</a:t>
            </a:r>
            <a:endParaRPr lang="ru-RU" sz="36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714488"/>
            <a:ext cx="4214810" cy="3161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357686" y="1357298"/>
            <a:ext cx="478631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Очищенное яблоко нарезаем на </a:t>
            </a:r>
            <a:r>
              <a:rPr lang="ru-RU" sz="2800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слайсере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выставляем размер ножа на 2,5. </a:t>
            </a:r>
            <a:endParaRPr lang="ru-RU" sz="2800" b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полуфабрикаты 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выкладываем на пергаментную бумагу и размещаем на 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противне </a:t>
            </a:r>
            <a:r>
              <a:rPr lang="ru-RU" sz="2800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Пароконвектомат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ставим на 140 градусов, время 40 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минут </a:t>
            </a:r>
          </a:p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Запекаем 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декор 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готов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70958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8150" y="16730"/>
            <a:ext cx="842493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Красиво украшенные блюда пробуждают аппетит и вызывают восторг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4286" y="1093948"/>
            <a:ext cx="2590800" cy="166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26180" y="1133980"/>
            <a:ext cx="2466975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2887" y="2954956"/>
            <a:ext cx="3006520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02177" y="1120950"/>
            <a:ext cx="2857500" cy="1838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59351" y="3145785"/>
            <a:ext cx="2600325" cy="176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19518" y="3085989"/>
            <a:ext cx="2362200" cy="178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8573" y="4994687"/>
            <a:ext cx="2562225" cy="178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03306" y="4994349"/>
            <a:ext cx="2378412" cy="1781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59351" y="4972602"/>
            <a:ext cx="2619375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988309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250</Words>
  <Application>Microsoft Office PowerPoint</Application>
  <PresentationFormat>Экран (4:3)</PresentationFormat>
  <Paragraphs>29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Д  е  к  о  р</vt:lpstr>
      <vt:lpstr>Слайд 2</vt:lpstr>
      <vt:lpstr>Слайд 3</vt:lpstr>
      <vt:lpstr>Слайд 4</vt:lpstr>
      <vt:lpstr>Слайд 5</vt:lpstr>
      <vt:lpstr>Слайд 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такое декор</dc:title>
  <dc:creator>Admin</dc:creator>
  <cp:lastModifiedBy>Томара</cp:lastModifiedBy>
  <cp:revision>9</cp:revision>
  <dcterms:created xsi:type="dcterms:W3CDTF">2013-01-18T16:32:04Z</dcterms:created>
  <dcterms:modified xsi:type="dcterms:W3CDTF">2013-01-30T07:11:28Z</dcterms:modified>
</cp:coreProperties>
</file>