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60066"/>
    <a:srgbClr val="FF5353"/>
    <a:srgbClr val="860000"/>
    <a:srgbClr val="800080"/>
    <a:srgbClr val="8B458B"/>
    <a:srgbClr val="465723"/>
    <a:srgbClr val="CD6209"/>
    <a:srgbClr val="006600"/>
    <a:srgbClr val="CA3F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38" autoAdjust="0"/>
  </p:normalViewPr>
  <p:slideViewPr>
    <p:cSldViewPr>
      <p:cViewPr varScale="1">
        <p:scale>
          <a:sx n="64" d="100"/>
          <a:sy n="64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BA4E8-FE06-436E-B485-2BCB691052F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269FF-5F4E-4389-9360-2831DBD7C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go.mail.ru/?imgsz=icon&amp;q=%EB%EE%F8%E0%E4%E8&amp;rch=e" TargetMode="External"/><Relationship Id="rId3" Type="http://schemas.openxmlformats.org/officeDocument/2006/relationships/hyperlink" Target="http://go.mail.ru/?imgc=color&amp;q=%EB%EE%F8%E0%E4%E8&amp;rch=e" TargetMode="External"/><Relationship Id="rId7" Type="http://schemas.openxmlformats.org/officeDocument/2006/relationships/hyperlink" Target="http://go.mail.ru/?imgsz=medium&amp;q=%EB%EE%F8%E0%E4%E8&amp;rch=e" TargetMode="External"/><Relationship Id="rId12" Type="http://schemas.openxmlformats.org/officeDocument/2006/relationships/hyperlink" Target="http://connect.mail.ru/share" TargetMode="External"/><Relationship Id="rId2" Type="http://schemas.openxmlformats.org/officeDocument/2006/relationships/hyperlink" Target="http://go.mail.ru/?imgc=gray&amp;q=%EB%EE%F8%E0%E4%E8&amp;rch=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.mail.ru/?imgsz=large&amp;q=%EB%EE%F8%E0%E4%E8&amp;rch=e" TargetMode="External"/><Relationship Id="rId11" Type="http://schemas.openxmlformats.org/officeDocument/2006/relationships/hyperlink" Target="http://prikol.i.ua/lenta/picture/252/" TargetMode="External"/><Relationship Id="rId5" Type="http://schemas.openxmlformats.org/officeDocument/2006/relationships/hyperlink" Target="http://go.mail.ru/?imgsz=xxlarge&amp;q=%EB%EE%F8%E0%E4%E8&amp;rch=e" TargetMode="External"/><Relationship Id="rId10" Type="http://schemas.openxmlformats.org/officeDocument/2006/relationships/hyperlink" Target="http://i1.i.ua/prikol/thumb/5/9/609095.jpg" TargetMode="External"/><Relationship Id="rId4" Type="http://schemas.openxmlformats.org/officeDocument/2006/relationships/hyperlink" Target="http://cards.mail.ru/search/?q=%EB%EE%F8%E0%E4%E8" TargetMode="External"/><Relationship Id="rId9" Type="http://schemas.openxmlformats.org/officeDocument/2006/relationships/hyperlink" Target="http://go.mail.ru/search_video?q=%EB%EE%F8%E0%E4%E8&amp;fr=im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novyegorki.moy.su/Fun_and_soft/Fun/Pictures/Kukushk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3912/bos-foto.27/0_26259_7c81f8e7_XL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birds.kz/Dendrocopos%20leucotos/main_photo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guns.arsenalnoe.ru/i/msg_i/6107/medved_uude.ru.jpg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204864"/>
            <a:ext cx="759618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«Созвездие</a:t>
            </a:r>
          </a:p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умников»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76672"/>
            <a:ext cx="74034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Интеллектуальная игра </a:t>
            </a:r>
            <a:b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класс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2" descr="http://salnikova.sch1552.edusite.ru/images/sova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3139299" cy="30983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1960" y="50851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Презентацию выполнила </a:t>
            </a:r>
          </a:p>
          <a:p>
            <a:pPr algn="ctr"/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учитель начальных классов </a:t>
            </a:r>
          </a:p>
          <a:p>
            <a:pPr algn="ctr"/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МОУ СОШ  № 23 г. </a:t>
            </a:r>
          </a:p>
          <a:p>
            <a:pPr algn="ctr"/>
            <a:r>
              <a:rPr lang="ru-RU" b="1" dirty="0" err="1" smtClean="0">
                <a:solidFill>
                  <a:srgbClr val="0036A2"/>
                </a:solidFill>
                <a:latin typeface="Bookman Old Style" pitchFamily="18" charset="0"/>
              </a:rPr>
              <a:t>Слётова</a:t>
            </a:r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 Л.А</a:t>
            </a:r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.</a:t>
            </a:r>
            <a:endParaRPr lang="ru-RU" b="1" dirty="0" smtClean="0">
              <a:solidFill>
                <a:srgbClr val="0036A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4896544" cy="4857403"/>
          </a:xfrm>
        </p:spPr>
        <p:txBody>
          <a:bodyPr/>
          <a:lstStyle/>
          <a:p>
            <a:pPr marL="540000">
              <a:lnSpc>
                <a:spcPct val="200000"/>
              </a:lnSpc>
              <a:spcBef>
                <a:spcPts val="1200"/>
              </a:spcBef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Держи язык за зубами.</a:t>
            </a:r>
          </a:p>
          <a:p>
            <a:pPr marL="540000">
              <a:lnSpc>
                <a:spcPct val="200000"/>
              </a:lnSpc>
              <a:spcBef>
                <a:spcPts val="1200"/>
              </a:spcBef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Поспешишь - людей </a:t>
            </a:r>
          </a:p>
          <a:p>
            <a:pPr marL="54000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насмешишь. </a:t>
            </a:r>
          </a:p>
          <a:p>
            <a:pPr>
              <a:lnSpc>
                <a:spcPct val="200000"/>
              </a:lnSpc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Век живи – век учись.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66259"/>
            <a:ext cx="8229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8B458B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«Знатоки литературы»</a:t>
            </a:r>
            <a:endParaRPr lang="ru-RU" sz="4800" b="1" dirty="0">
              <a:ln w="11430"/>
              <a:solidFill>
                <a:srgbClr val="8B458B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652120" y="1340768"/>
            <a:ext cx="3168352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400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Не торопись -   делай всё аккуратно.</a:t>
            </a:r>
          </a:p>
          <a:p>
            <a:pPr marL="5400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00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Учись всю </a:t>
            </a:r>
          </a:p>
          <a:p>
            <a:pPr marL="5400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жизнь.</a:t>
            </a:r>
          </a:p>
          <a:p>
            <a:pPr marL="5400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00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Не болтай.</a:t>
            </a:r>
            <a:endParaRPr kumimoji="0" lang="ru-RU" sz="28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3887924" y="2672916"/>
            <a:ext cx="2808312" cy="187220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283968" y="1988840"/>
            <a:ext cx="1800200" cy="151216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716016" y="3645024"/>
            <a:ext cx="1512168" cy="108012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476672"/>
            <a:ext cx="849694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пена + лик = птица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916832"/>
            <a:ext cx="84969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86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парк + ива = растение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86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429000"/>
            <a:ext cx="9324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мак + шар = </a:t>
            </a:r>
            <a:r>
              <a:rPr kumimoji="0" lang="ru-RU" sz="36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детский писатель</a:t>
            </a:r>
            <a:endParaRPr kumimoji="0" lang="ru-RU" sz="36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2060848"/>
            <a:ext cx="3888432" cy="994122"/>
          </a:xfrm>
          <a:prstGeom prst="rect">
            <a:avLst/>
          </a:prstGeom>
          <a:solidFill>
            <a:srgbClr val="860000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крапива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rgbClr val="FF5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88024" y="620688"/>
            <a:ext cx="3960440" cy="994122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пеликан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rgbClr val="FF5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0" y="3501008"/>
            <a:ext cx="4176464" cy="994122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rgbClr val="FF535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Маршак</a:t>
            </a:r>
            <a:r>
              <a:rPr kumimoji="0" lang="ru-RU" sz="5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29089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Вставь нужное число в выражение: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8 – 3 + 1 –      + 4 – 1 = 6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«Знатоки математики»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11960" y="3068960"/>
            <a:ext cx="5760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3</a:t>
            </a:r>
          </a:p>
        </p:txBody>
      </p:sp>
      <p:pic>
        <p:nvPicPr>
          <p:cNvPr id="6" name="Picture 4" descr="http://cs305410.vkontakte.ru/u75495740/-14/x_de7364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653136"/>
            <a:ext cx="1887910" cy="186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2511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У Коли 10 конфет, а у Светы 6 конфет. Сколько конфет Коля должен дать Свете, чтобы конфет у них было поровну?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pictures.ucoz.ru/_ph/3/2532483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717032"/>
            <a:ext cx="1796392" cy="2808312"/>
          </a:xfrm>
          <a:prstGeom prst="rect">
            <a:avLst/>
          </a:prstGeom>
          <a:noFill/>
        </p:spPr>
      </p:pic>
      <p:pic>
        <p:nvPicPr>
          <p:cNvPr id="3078" name="Picture 6" descr="http://mdou-teremok.moy.su/kartinki/ab2a40ef409a-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456031"/>
            <a:ext cx="2282974" cy="3401969"/>
          </a:xfrm>
          <a:prstGeom prst="rect">
            <a:avLst/>
          </a:prstGeom>
          <a:noFill/>
        </p:spPr>
      </p:pic>
      <p:pic>
        <p:nvPicPr>
          <p:cNvPr id="3088" name="Picture 16" descr="http://s51.radikal.ru/i134/0911/80/756b858c6802.jpg"/>
          <p:cNvPicPr>
            <a:picLocks noChangeAspect="1" noChangeArrowheads="1"/>
          </p:cNvPicPr>
          <p:nvPr/>
        </p:nvPicPr>
        <p:blipFill>
          <a:blip r:embed="rId4" cstate="print"/>
          <a:srcRect t="13636" b="13636"/>
          <a:stretch>
            <a:fillRect/>
          </a:stretch>
        </p:blipFill>
        <p:spPr bwMode="auto">
          <a:xfrm>
            <a:off x="4572000" y="4797152"/>
            <a:ext cx="727935" cy="1152128"/>
          </a:xfrm>
          <a:prstGeom prst="rect">
            <a:avLst/>
          </a:prstGeom>
          <a:noFill/>
        </p:spPr>
      </p:pic>
      <p:pic>
        <p:nvPicPr>
          <p:cNvPr id="3090" name="Picture 18" descr="http://www.my-ki.ru/files/134/03kk_chupa_chups.files/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6692" y="4869160"/>
            <a:ext cx="1398310" cy="1152128"/>
          </a:xfrm>
          <a:prstGeom prst="rect">
            <a:avLst/>
          </a:prstGeom>
          <a:noFill/>
        </p:spPr>
      </p:pic>
      <p:pic>
        <p:nvPicPr>
          <p:cNvPr id="13" name="Picture 18" descr="http://www.my-ki.ru/files/134/03kk_chupa_chups.files/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573016"/>
            <a:ext cx="1485704" cy="1224136"/>
          </a:xfrm>
          <a:prstGeom prst="rect">
            <a:avLst/>
          </a:prstGeom>
          <a:noFill/>
        </p:spPr>
      </p:pic>
      <p:pic>
        <p:nvPicPr>
          <p:cNvPr id="14" name="Picture 16" descr="http://s51.radikal.ru/i134/0911/80/756b858c6802.jpg"/>
          <p:cNvPicPr>
            <a:picLocks noChangeAspect="1" noChangeArrowheads="1"/>
          </p:cNvPicPr>
          <p:nvPr/>
        </p:nvPicPr>
        <p:blipFill>
          <a:blip r:embed="rId4" cstate="print"/>
          <a:srcRect t="13636" b="13636"/>
          <a:stretch>
            <a:fillRect/>
          </a:stretch>
        </p:blipFill>
        <p:spPr bwMode="auto">
          <a:xfrm>
            <a:off x="4499992" y="3645024"/>
            <a:ext cx="727935" cy="1152128"/>
          </a:xfrm>
          <a:prstGeom prst="rect">
            <a:avLst/>
          </a:prstGeom>
          <a:noFill/>
        </p:spPr>
      </p:pic>
      <p:pic>
        <p:nvPicPr>
          <p:cNvPr id="15" name="Picture 16" descr="http://s51.radikal.ru/i134/0911/80/756b858c6802.jpg"/>
          <p:cNvPicPr>
            <a:picLocks noChangeAspect="1" noChangeArrowheads="1"/>
          </p:cNvPicPr>
          <p:nvPr/>
        </p:nvPicPr>
        <p:blipFill>
          <a:blip r:embed="rId4" cstate="print"/>
          <a:srcRect t="13636" b="13636"/>
          <a:stretch>
            <a:fillRect/>
          </a:stretch>
        </p:blipFill>
        <p:spPr bwMode="auto">
          <a:xfrm rot="16200000">
            <a:off x="4712089" y="5449151"/>
            <a:ext cx="727935" cy="1152128"/>
          </a:xfrm>
          <a:prstGeom prst="rect">
            <a:avLst/>
          </a:prstGeom>
          <a:noFill/>
        </p:spPr>
      </p:pic>
      <p:pic>
        <p:nvPicPr>
          <p:cNvPr id="16" name="Picture 16" descr="http://s51.radikal.ru/i134/0911/80/756b858c6802.jpg"/>
          <p:cNvPicPr>
            <a:picLocks noChangeAspect="1" noChangeArrowheads="1"/>
          </p:cNvPicPr>
          <p:nvPr/>
        </p:nvPicPr>
        <p:blipFill>
          <a:blip r:embed="rId4" cstate="print"/>
          <a:srcRect t="13636" b="13636"/>
          <a:stretch>
            <a:fillRect/>
          </a:stretch>
        </p:blipFill>
        <p:spPr bwMode="auto">
          <a:xfrm rot="16200000">
            <a:off x="5792209" y="5449151"/>
            <a:ext cx="727935" cy="1152128"/>
          </a:xfrm>
          <a:prstGeom prst="rect">
            <a:avLst/>
          </a:prstGeom>
          <a:noFill/>
        </p:spPr>
      </p:pic>
      <p:pic>
        <p:nvPicPr>
          <p:cNvPr id="17" name="Picture 18" descr="http://www.my-ki.ru/files/134/03kk_chupa_chups.files/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717032"/>
            <a:ext cx="1485704" cy="1224136"/>
          </a:xfrm>
          <a:prstGeom prst="rect">
            <a:avLst/>
          </a:prstGeom>
          <a:noFill/>
        </p:spPr>
      </p:pic>
      <p:pic>
        <p:nvPicPr>
          <p:cNvPr id="18" name="Picture 18" descr="http://www.my-ki.ru/files/134/03kk_chupa_chups.files/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301208"/>
            <a:ext cx="1398310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7.40741E-7 L -0.13437 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81 0.01042 L -0.14219 0.01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Даны числа 1,2,3,4,5.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Зачеркни 2 числа, так чтобы сумма оставшихся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была равна 8.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+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2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+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+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+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4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68144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5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=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3645024"/>
            <a:ext cx="458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</a:rPr>
              <a:t>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980728"/>
            <a:ext cx="83529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Напиши 3 следующие числа.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5, 8, 11, 14, 17,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………………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    40, 45, 50, 55, 60,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……………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716016" y="2204864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20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24128" y="2204864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23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04248" y="2204864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26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92080" y="2780928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65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164288" y="2780928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75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228184" y="2780928"/>
            <a:ext cx="864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70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76672"/>
            <a:ext cx="3628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Разминка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165931850"/>
            <a:ext cx="971550" cy="0"/>
          </a:xfrm>
          <a:prstGeom prst="rect">
            <a:avLst/>
          </a:prstGeom>
          <a:solidFill>
            <a:srgbClr val="EBEFF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79350" tIns="0" rIns="228528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черно-белые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цветные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открытки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07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072"/>
                </a:solidFill>
                <a:effectLst/>
                <a:latin typeface="Arial" pitchFamily="34" charset="0"/>
                <a:cs typeface="Arial" pitchFamily="34" charset="0"/>
              </a:rPr>
              <a:t>Размер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528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любые </a:t>
            </a:r>
            <a:endParaRPr kumimoji="0" lang="ru-RU" sz="504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обои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6"/>
              </a:rPr>
              <a:t>большие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7"/>
              </a:rPr>
              <a:t>средние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  <a:hlinkClick r:id="rId8"/>
              </a:rPr>
              <a:t>маленькие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9"/>
              </a:rPr>
              <a:t>Видео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  <a:hlinkClick r:id="rId10"/>
              </a:rPr>
              <a:t>  </a:t>
            </a:r>
            <a:r>
              <a:rPr kumimoji="0" lang="ru-RU" sz="17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3900" b="0" i="0" u="none" strike="noStrike" cap="none" normalizeH="0" baseline="0" dirty="0" smtClean="0">
              <a:ln>
                <a:noFill/>
              </a:ln>
              <a:solidFill>
                <a:srgbClr val="FF84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  <a:hlinkClick r:id="rId10"/>
              </a:rPr>
              <a:t>в полный размер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3900" b="0" i="0" u="none" strike="noStrike" cap="none" normalizeH="0" baseline="0" dirty="0" smtClean="0">
              <a:ln>
                <a:noFill/>
              </a:ln>
              <a:solidFill>
                <a:srgbClr val="FF84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  <a:hlinkClick r:id="rId11"/>
              </a:rPr>
              <a:t>открыть на сайте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3900" b="0" i="0" u="none" strike="noStrike" cap="none" normalizeH="0" baseline="0" dirty="0" smtClean="0">
              <a:ln>
                <a:noFill/>
              </a:ln>
              <a:solidFill>
                <a:srgbClr val="FF84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  <a:hlinkClick r:id="rId12"/>
              </a:rPr>
              <a:t>Поделиться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3900" b="0" i="0" u="none" strike="noStrike" cap="none" normalizeH="0" baseline="0" dirty="0" smtClean="0">
              <a:ln>
                <a:noFill/>
              </a:ln>
              <a:solidFill>
                <a:srgbClr val="FF84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3900" b="0" i="0" u="none" strike="noStrike" cap="none" normalizeH="0" baseline="0" dirty="0" smtClean="0">
                <a:ln>
                  <a:noFill/>
                </a:ln>
                <a:solidFill>
                  <a:srgbClr val="FF8400"/>
                </a:solidFill>
                <a:effectLst/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611560" y="1412776"/>
            <a:ext cx="8013576" cy="1728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smtClean="0"/>
              <a:t>   Утка на двух ногах весит 4 кг. Сколько кг она будет весить, если встанет </a:t>
            </a:r>
            <a:r>
              <a:rPr lang="ru-RU" sz="3600" dirty="0" smtClean="0"/>
              <a:t>на одну ногу? 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2564904"/>
            <a:ext cx="115608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 кг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340768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Допиши имя литературного героя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249289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CA3F30"/>
                </a:solidFill>
              </a:rPr>
              <a:t>Соловей - </a:t>
            </a:r>
            <a:endParaRPr lang="ru-RU" sz="3600" b="1" dirty="0">
              <a:solidFill>
                <a:srgbClr val="CA3F3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3356992"/>
            <a:ext cx="2520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A3F30"/>
                </a:solidFill>
              </a:rPr>
              <a:t> </a:t>
            </a:r>
            <a:r>
              <a:rPr lang="ru-RU" sz="3600" b="1" dirty="0" smtClean="0">
                <a:solidFill>
                  <a:srgbClr val="CA3F30"/>
                </a:solidFill>
              </a:rPr>
              <a:t>Мальчик -  </a:t>
            </a:r>
            <a:endParaRPr lang="ru-RU" sz="3600" b="1" dirty="0">
              <a:solidFill>
                <a:srgbClr val="CA3F3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71800" y="4365104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A3F30"/>
                </a:solidFill>
              </a:rPr>
              <a:t> </a:t>
            </a:r>
            <a:r>
              <a:rPr lang="ru-RU" sz="3600" b="1" dirty="0" smtClean="0">
                <a:solidFill>
                  <a:srgbClr val="CA3F30"/>
                </a:solidFill>
              </a:rPr>
              <a:t>Оле -</a:t>
            </a:r>
            <a:endParaRPr lang="ru-RU" sz="3600" b="1" dirty="0">
              <a:solidFill>
                <a:srgbClr val="CA3F3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1484784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>
                <a:solidFill>
                  <a:srgbClr val="002060"/>
                </a:solidFill>
              </a:rPr>
              <a:t>Это</a:t>
            </a:r>
            <a:r>
              <a:rPr lang="ru-RU" sz="3600" smtClean="0">
                <a:solidFill>
                  <a:srgbClr val="002060"/>
                </a:solidFill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</a:rPr>
              <a:t>дерево является одним из лучших растений по очищению воздуха, несмотря на неудобства, которые оно создаёт в период цветения.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4149080"/>
            <a:ext cx="2592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тополь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1" grpId="1"/>
      <p:bldP spid="12" grpId="0" build="allAtOnce"/>
      <p:bldP spid="13" grpId="0" build="allAtOnce"/>
      <p:bldP spid="14" grpId="0" build="allAtOnce"/>
      <p:bldP spid="1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Какая птица подбрасывает свои яйца в чужие гнёзда?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1409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835292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«Знатоки природы»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266" name="Picture 2" descr="Картинка 1 из 328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636912"/>
            <a:ext cx="5076825" cy="38004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141277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Какую птицу называют лесным доктором?</a:t>
            </a:r>
            <a:endParaRPr lang="ru-RU" sz="3200" dirty="0"/>
          </a:p>
        </p:txBody>
      </p:sp>
      <p:pic>
        <p:nvPicPr>
          <p:cNvPr id="11268" name="Picture 4" descr="Картинка 42 из 4020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636912"/>
            <a:ext cx="5076825" cy="38004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55576" y="162880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Какая птица выводит птенцов зимой?</a:t>
            </a:r>
            <a:endParaRPr lang="ru-RU" sz="3200" dirty="0"/>
          </a:p>
        </p:txBody>
      </p:sp>
      <p:pic>
        <p:nvPicPr>
          <p:cNvPr id="11272" name="Picture 8" descr="Картинка 41 из 353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636912"/>
            <a:ext cx="5076825" cy="381642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99592" y="3789040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A3F30"/>
                </a:solidFill>
              </a:rPr>
              <a:t>кукушка</a:t>
            </a:r>
            <a:endParaRPr lang="ru-RU" sz="3200" dirty="0">
              <a:solidFill>
                <a:srgbClr val="CA3F3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3861048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A3F30"/>
                </a:solidFill>
              </a:rPr>
              <a:t>дятел</a:t>
            </a:r>
            <a:endParaRPr lang="ru-RU" sz="3200" dirty="0">
              <a:solidFill>
                <a:srgbClr val="CA3F3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3861048"/>
            <a:ext cx="1440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A3F30"/>
                </a:solidFill>
              </a:rPr>
              <a:t>клёст</a:t>
            </a:r>
            <a:endParaRPr lang="ru-RU" sz="3200" dirty="0">
              <a:solidFill>
                <a:srgbClr val="CA3F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10" grpId="0"/>
      <p:bldP spid="13" grpId="0"/>
      <p:bldP spid="13" grpId="1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6000" t="-5000" r="-8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03848" y="1124744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берлога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1916832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дупло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91880" y="2708920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нора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3429000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логово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7864" y="4221088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гнездо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47864" y="5085184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хатка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44" name="Picture 4" descr="Картинка 1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581128"/>
            <a:ext cx="2431654" cy="2054748"/>
          </a:xfrm>
          <a:prstGeom prst="rect">
            <a:avLst/>
          </a:prstGeom>
          <a:noFill/>
        </p:spPr>
      </p:pic>
      <p:pic>
        <p:nvPicPr>
          <p:cNvPr id="10246" name="Picture 6" descr="http://im2-tub.yandex.net/i?id=124482999-13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852936"/>
            <a:ext cx="2448272" cy="1844367"/>
          </a:xfrm>
          <a:prstGeom prst="rect">
            <a:avLst/>
          </a:prstGeom>
          <a:noFill/>
        </p:spPr>
      </p:pic>
      <p:pic>
        <p:nvPicPr>
          <p:cNvPr id="10248" name="Picture 8" descr="http://im0-tub.yandex.net/i?id=63136812-04-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88640"/>
            <a:ext cx="1774277" cy="2376264"/>
          </a:xfrm>
          <a:prstGeom prst="rect">
            <a:avLst/>
          </a:prstGeom>
          <a:noFill/>
        </p:spPr>
      </p:pic>
      <p:pic>
        <p:nvPicPr>
          <p:cNvPr id="10250" name="Picture 10" descr="http://im5-tub.yandex.net/i?id=348371760-10-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188640"/>
            <a:ext cx="2507419" cy="1872208"/>
          </a:xfrm>
          <a:prstGeom prst="rect">
            <a:avLst/>
          </a:prstGeom>
          <a:noFill/>
        </p:spPr>
      </p:pic>
      <p:pic>
        <p:nvPicPr>
          <p:cNvPr id="10252" name="Picture 12" descr="http://im7-tub.yandex.net/i?id=95492907-13-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2348880"/>
            <a:ext cx="2342169" cy="1800200"/>
          </a:xfrm>
          <a:prstGeom prst="rect">
            <a:avLst/>
          </a:prstGeom>
          <a:noFill/>
        </p:spPr>
      </p:pic>
      <p:pic>
        <p:nvPicPr>
          <p:cNvPr id="10256" name="Picture 16" descr="http://im4-tub.yandex.net/i?id=331810257-03-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5013176"/>
            <a:ext cx="2627784" cy="1664266"/>
          </a:xfrm>
          <a:prstGeom prst="rect">
            <a:avLst/>
          </a:prstGeom>
          <a:noFill/>
        </p:spPr>
      </p:pic>
      <p:cxnSp>
        <p:nvCxnSpPr>
          <p:cNvPr id="44" name="Прямая со стрелкой 43"/>
          <p:cNvCxnSpPr/>
          <p:nvPr/>
        </p:nvCxnSpPr>
        <p:spPr>
          <a:xfrm rot="16200000" flipH="1">
            <a:off x="4247964" y="2744924"/>
            <a:ext cx="3240360" cy="1008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2267744" y="116632"/>
            <a:ext cx="41633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где живёт?</a:t>
            </a:r>
            <a:endParaRPr lang="ru-RU" sz="4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1" name="Прямая со стрелкой 60"/>
          <p:cNvCxnSpPr>
            <a:stCxn id="13" idx="1"/>
          </p:cNvCxnSpPr>
          <p:nvPr/>
        </p:nvCxnSpPr>
        <p:spPr>
          <a:xfrm rot="10800000" flipV="1">
            <a:off x="2051720" y="2270774"/>
            <a:ext cx="1368152" cy="5101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14" idx="1"/>
          </p:cNvCxnSpPr>
          <p:nvPr/>
        </p:nvCxnSpPr>
        <p:spPr>
          <a:xfrm rot="10800000">
            <a:off x="2051720" y="1556793"/>
            <a:ext cx="1440160" cy="150607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 flipH="1" flipV="1">
            <a:off x="4608004" y="1952836"/>
            <a:ext cx="2232248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16" idx="1"/>
          </p:cNvCxnSpPr>
          <p:nvPr/>
        </p:nvCxnSpPr>
        <p:spPr>
          <a:xfrm rot="10800000" flipV="1">
            <a:off x="2195736" y="4575030"/>
            <a:ext cx="1152128" cy="3661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rot="5400000" flipH="1" flipV="1">
            <a:off x="4644008" y="3645024"/>
            <a:ext cx="2016224" cy="15841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01608" cy="9361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Могут ли в природе встретиться белый медведь и пингвин?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31697" y="256940"/>
            <a:ext cx="52806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Блиц- вопрос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2204864"/>
            <a:ext cx="8892480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Какой город имеет название,</a:t>
            </a:r>
            <a:r>
              <a:rPr lang="ru-RU" sz="3200" b="1" noProof="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совпадающее с названием хищной птицы?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3717032"/>
            <a:ext cx="8085584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Назови цветные моря.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39552" y="4365104"/>
            <a:ext cx="801357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Почему в лесу легко дышится?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1268760"/>
            <a:ext cx="801357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Когда о воду можно порезать руку?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39552" y="2132856"/>
            <a:ext cx="801357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Когда воду можно расколоть?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39552" y="3212976"/>
            <a:ext cx="801357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Сколько ног у паука?  А у жука?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 build="p"/>
      <p:bldP spid="5" grpId="1" build="allAtOnce"/>
      <p:bldP spid="6" grpId="0" build="p"/>
      <p:bldP spid="6" grpId="1" build="allAtOnce"/>
      <p:bldP spid="7" grpId="0" build="p"/>
      <p:bldP spid="7" grpId="1" build="allAtOnce"/>
      <p:bldP spid="8" grpId="0" build="p"/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100" b="1" dirty="0" smtClean="0">
              <a:solidFill>
                <a:srgbClr val="80008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роса    (     ?    )     коза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вата    (     ?    )    коза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 катер    (     ?    )    груша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endParaRPr lang="ru-RU" sz="4800" b="1" dirty="0">
              <a:solidFill>
                <a:srgbClr val="80008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0084" y="407910"/>
            <a:ext cx="816383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«Знатоки русского языка»</a:t>
            </a:r>
            <a:endParaRPr lang="ru-RU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55679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800080"/>
                </a:solidFill>
              </a:rPr>
              <a:t>пирог     ( пила)    ушла 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491880" y="2708920"/>
            <a:ext cx="2160240" cy="70609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535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роза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535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91880" y="3573016"/>
            <a:ext cx="2160240" cy="70609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535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ваза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535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63888" y="4437112"/>
            <a:ext cx="2088232" cy="70609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535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каша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535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84784"/>
            <a:ext cx="6912768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Сколько в слове слогов, если…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«Знатоки русского языка»</a:t>
            </a:r>
            <a:endParaRPr lang="ru-RU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619672" y="2348880"/>
            <a:ext cx="576064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согласных и 1 гласный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115616" y="3140968"/>
            <a:ext cx="748883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согласных и 4 гласных звука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115616" y="4005064"/>
            <a:ext cx="72008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согласных и 2 гласных звука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4" descr="http://cs305410.vkontakte.ru/u75495740/-14/x_de7364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653136"/>
            <a:ext cx="1887910" cy="186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22973"/>
            <a:ext cx="8229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cs typeface="Times New Roman" pitchFamily="18" charset="0"/>
              </a:rPr>
              <a:t>Расшифруйте данные слова: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700808"/>
            <a:ext cx="23762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нидав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861048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solidFill>
                  <a:srgbClr val="46572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бярета</a:t>
            </a:r>
            <a:endParaRPr lang="ru-RU" sz="5400" b="1" spc="50" dirty="0">
              <a:ln w="11430"/>
              <a:solidFill>
                <a:srgbClr val="46572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2708920"/>
            <a:ext cx="2736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кровоа</a:t>
            </a:r>
            <a:endParaRPr lang="ru-RU" sz="54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1700808"/>
            <a:ext cx="23762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диван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2708920"/>
            <a:ext cx="2736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корова</a:t>
            </a:r>
            <a:endParaRPr lang="ru-RU" sz="54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3861048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46572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</a:t>
            </a:r>
            <a:endParaRPr lang="ru-RU" sz="5400" b="1" spc="50" dirty="0">
              <a:ln w="11430"/>
              <a:solidFill>
                <a:srgbClr val="46572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4" descr="http://cs305410.vkontakte.ru/u75495740/-14/x_de7364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869160"/>
            <a:ext cx="1741752" cy="1716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Каждое словосочетание замени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одним словом: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4834880" cy="449736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ru-RU" dirty="0" smtClean="0"/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Мудрый человек – </a:t>
            </a:r>
          </a:p>
          <a:p>
            <a:pPr>
              <a:lnSpc>
                <a:spcPct val="200000"/>
              </a:lnSpc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Бодрый человек – </a:t>
            </a:r>
          </a:p>
          <a:p>
            <a:pPr>
              <a:lnSpc>
                <a:spcPct val="200000"/>
              </a:lnSpc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Хитрый человек –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772816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мудрец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852936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добряк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3933056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хитрец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452</Words>
  <Application>Microsoft Office PowerPoint</Application>
  <PresentationFormat>Экран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</vt:lpstr>
      <vt:lpstr>Какая птица подбрасывает свои яйца в чужие гнёзда?</vt:lpstr>
      <vt:lpstr>Слайд 4</vt:lpstr>
      <vt:lpstr>Блиц- вопрос </vt:lpstr>
      <vt:lpstr>«Знатоки русского языка»</vt:lpstr>
      <vt:lpstr>«Знатоки русского языка»</vt:lpstr>
      <vt:lpstr>Расшифруйте данные слова:</vt:lpstr>
      <vt:lpstr>Каждое словосочетание замени  одним словом:</vt:lpstr>
      <vt:lpstr>«Знатоки литературы»</vt:lpstr>
      <vt:lpstr> пена + лик = птица</vt:lpstr>
      <vt:lpstr>«Знатоки математики»</vt:lpstr>
      <vt:lpstr> У Коли 10 конфет, а у Светы 6 конфет. Сколько конфет Коля должен дать Свете, чтобы конфет у них было поровну? </vt:lpstr>
      <vt:lpstr>Даны числа 1,2,3,4,5.  Зачеркни 2 числа, так чтобы сумма оставшихся  была равна 8.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Слетов</dc:creator>
  <cp:lastModifiedBy>Иван</cp:lastModifiedBy>
  <cp:revision>49</cp:revision>
  <dcterms:created xsi:type="dcterms:W3CDTF">2011-03-23T16:51:37Z</dcterms:created>
  <dcterms:modified xsi:type="dcterms:W3CDTF">2013-02-02T18:03:19Z</dcterms:modified>
</cp:coreProperties>
</file>