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48" r:id="rId2"/>
  </p:sldMasterIdLst>
  <p:sldIdLst>
    <p:sldId id="289" r:id="rId3"/>
    <p:sldId id="285" r:id="rId4"/>
    <p:sldId id="287" r:id="rId5"/>
    <p:sldId id="283" r:id="rId6"/>
    <p:sldId id="281" r:id="rId7"/>
    <p:sldId id="279" r:id="rId8"/>
    <p:sldId id="284" r:id="rId9"/>
    <p:sldId id="286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BE1B"/>
    <a:srgbClr val="FF0000"/>
    <a:srgbClr val="5F2705"/>
    <a:srgbClr val="792105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96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5202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486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323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563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066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30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815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81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560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9001-2E98-414B-9532-47860D6F8A49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52F17-C13F-40F9-B725-520C6EA4B2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0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User\Downloads\0010-010-Plache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4630" b="83333" l="23889" r="68194">
                        <a14:foregroundMark x1="37500" y1="50185" x2="33472" y2="44444"/>
                        <a14:foregroundMark x1="32778" y1="44444" x2="33750" y2="32037"/>
                        <a14:foregroundMark x1="34306" y1="30000" x2="35694" y2="30370"/>
                        <a14:foregroundMark x1="34028" y1="30000" x2="33472" y2="26667"/>
                        <a14:foregroundMark x1="33472" y1="26296" x2="34583" y2="23148"/>
                        <a14:foregroundMark x1="35417" y1="22963" x2="38333" y2="19815"/>
                        <a14:foregroundMark x1="38056" y1="20556" x2="40972" y2="15741"/>
                        <a14:foregroundMark x1="40972" y1="15370" x2="44167" y2="14630"/>
                        <a14:foregroundMark x1="44722" y1="14630" x2="50278" y2="14630"/>
                        <a14:foregroundMark x1="50278" y1="15370" x2="51944" y2="15741"/>
                        <a14:foregroundMark x1="51944" y1="15741" x2="54028" y2="11296"/>
                        <a14:foregroundMark x1="54583" y1="12222" x2="58056" y2="12593"/>
                        <a14:foregroundMark x1="58611" y1="12963" x2="60417" y2="16111"/>
                        <a14:foregroundMark x1="60417" y1="16111" x2="61528" y2="19815"/>
                        <a14:foregroundMark x1="61528" y1="20741" x2="60139" y2="23889"/>
                        <a14:foregroundMark x1="59444" y1="25926" x2="60972" y2="23889"/>
                        <a14:foregroundMark x1="59722" y1="26667" x2="63056" y2="31667"/>
                        <a14:foregroundMark x1="63611" y1="32407" x2="65833" y2="36481"/>
                        <a14:foregroundMark x1="65278" y1="36852" x2="65278" y2="41296"/>
                        <a14:foregroundMark x1="65833" y1="42407" x2="62639" y2="47037"/>
                        <a14:foregroundMark x1="63333" y1="47037" x2="60139" y2="48519"/>
                        <a14:foregroundMark x1="60417" y1="47778" x2="59861" y2="56296"/>
                        <a14:foregroundMark x1="59444" y1="56296" x2="59444" y2="62407"/>
                        <a14:foregroundMark x1="59444" y1="62407" x2="57500" y2="68704"/>
                        <a14:foregroundMark x1="58056" y1="69259" x2="54861" y2="71667"/>
                        <a14:foregroundMark x1="53750" y1="72778" x2="51944" y2="73333"/>
                        <a14:foregroundMark x1="51667" y1="73704" x2="45000" y2="73704"/>
                        <a14:foregroundMark x1="45278" y1="74444" x2="40417" y2="72778"/>
                        <a14:foregroundMark x1="40139" y1="72407" x2="38333" y2="76111"/>
                        <a14:foregroundMark x1="38056" y1="76111" x2="34306" y2="74815"/>
                        <a14:foregroundMark x1="35417" y1="75741" x2="33750" y2="72778"/>
                        <a14:foregroundMark x1="33750" y1="72778" x2="30833" y2="75370"/>
                        <a14:foregroundMark x1="30278" y1="75185" x2="28750" y2="73704"/>
                        <a14:foregroundMark x1="28750" y1="73704" x2="25556" y2="70926"/>
                        <a14:foregroundMark x1="25833" y1="70926" x2="22639" y2="64815"/>
                        <a14:foregroundMark x1="23333" y1="65926" x2="24444" y2="62778"/>
                        <a14:foregroundMark x1="24167" y1="63519" x2="24167" y2="60370"/>
                        <a14:foregroundMark x1="24444" y1="61111" x2="26111" y2="59815"/>
                        <a14:foregroundMark x1="26111" y1="59444" x2="27917" y2="57963"/>
                        <a14:foregroundMark x1="28472" y1="58704" x2="29722" y2="57778"/>
                        <a14:foregroundMark x1="29722" y1="57778" x2="31389" y2="55000"/>
                        <a14:foregroundMark x1="31389" y1="55000" x2="34306" y2="56667"/>
                        <a14:foregroundMark x1="36111" y1="52222" x2="36667" y2="55370"/>
                        <a14:foregroundMark x1="35694" y1="54259" x2="36944" y2="49815"/>
                        <a14:foregroundMark x1="37222" y1="49815" x2="35417" y2="47407"/>
                        <a14:foregroundMark x1="35139" y1="47037" x2="32778" y2="40000"/>
                        <a14:backgroundMark x1="26111" y1="17778" x2="21528" y2="28333"/>
                        <a14:backgroundMark x1="25278" y1="19074" x2="37222" y2="8889"/>
                        <a14:backgroundMark x1="36667" y1="9815" x2="62917" y2="10926"/>
                        <a14:backgroundMark x1="62639" y1="12593" x2="67361" y2="22963"/>
                        <a14:backgroundMark x1="66528" y1="21111" x2="66806" y2="72037"/>
                        <a14:backgroundMark x1="66528" y1="70741" x2="62361" y2="80926"/>
                        <a14:backgroundMark x1="63056" y1="81296" x2="54583" y2="84074"/>
                        <a14:backgroundMark x1="55417" y1="82963" x2="33194" y2="83704"/>
                        <a14:backgroundMark x1="33750" y1="84630" x2="26250" y2="78519"/>
                        <a14:backgroundMark x1="26806" y1="78519" x2="21528" y2="68333"/>
                        <a14:backgroundMark x1="22083" y1="69259" x2="21528" y2="27037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903" t="11435" r="32983" b="16259"/>
          <a:stretch/>
        </p:blipFill>
        <p:spPr bwMode="auto">
          <a:xfrm>
            <a:off x="2987824" y="1772816"/>
            <a:ext cx="3307406" cy="423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" name="Капля 4"/>
          <p:cNvSpPr/>
          <p:nvPr/>
        </p:nvSpPr>
        <p:spPr>
          <a:xfrm rot="18298783">
            <a:off x="4752940" y="3432873"/>
            <a:ext cx="318563" cy="256033"/>
          </a:xfrm>
          <a:prstGeom prst="teardrop">
            <a:avLst>
              <a:gd name="adj" fmla="val 130000"/>
            </a:avLst>
          </a:prstGeom>
          <a:solidFill>
            <a:srgbClr val="00B0F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7216047">
            <a:off x="4831247" y="4103536"/>
            <a:ext cx="271032" cy="291158"/>
          </a:xfrm>
          <a:prstGeom prst="teardrop">
            <a:avLst>
              <a:gd name="adj" fmla="val 135424"/>
            </a:avLst>
          </a:prstGeom>
          <a:solidFill>
            <a:srgbClr val="00B0F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19224714">
            <a:off x="4401840" y="3840034"/>
            <a:ext cx="243367" cy="231530"/>
          </a:xfrm>
          <a:prstGeom prst="teardrop">
            <a:avLst>
              <a:gd name="adj" fmla="val 123333"/>
            </a:avLst>
          </a:prstGeom>
          <a:solidFill>
            <a:srgbClr val="00B0F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33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ownloads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backgroundMark x1="89831" y1="21333" x2="86441" y2="0"/>
                        <a14:backgroundMark x1="83051" y1="28000" x2="91525" y2="20000"/>
                        <a14:backgroundMark x1="82203" y1="28667" x2="83051" y2="32000"/>
                        <a14:backgroundMark x1="84746" y1="32000" x2="97458" y2="38000"/>
                        <a14:backgroundMark x1="95763" y1="39333" x2="95763" y2="48667"/>
                        <a14:backgroundMark x1="95763" y1="50000" x2="90678" y2="54667"/>
                        <a14:backgroundMark x1="94915" y1="53333" x2="83051" y2="59333"/>
                        <a14:backgroundMark x1="83051" y1="60000" x2="98305" y2="6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7864" y="2132856"/>
            <a:ext cx="2592288" cy="3295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179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097121" y="3391711"/>
            <a:ext cx="330979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6592181" y="544724"/>
            <a:ext cx="2304258" cy="21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 flipH="1">
            <a:off x="183467" y="472717"/>
            <a:ext cx="2304258" cy="21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68334 0.54236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67" y="2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333 0.54236 L -0.67535 0.00787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-2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0.01827 L 0.71024 0.54279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024 0.54279 L 0.70052 0.03146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7488"/>
          <a:stretch/>
        </p:blipFill>
        <p:spPr bwMode="auto">
          <a:xfrm>
            <a:off x="2915816" y="3861048"/>
            <a:ext cx="3240360" cy="249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17" t="3811" r="3273" b="12467"/>
          <a:stretch/>
        </p:blipFill>
        <p:spPr bwMode="auto">
          <a:xfrm>
            <a:off x="395536" y="404664"/>
            <a:ext cx="192898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17" t="3811" r="3273" b="12467"/>
          <a:stretch/>
        </p:blipFill>
        <p:spPr bwMode="auto">
          <a:xfrm flipH="1">
            <a:off x="6660232" y="476672"/>
            <a:ext cx="192898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0.68194 0.63518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97" y="3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194 0.63518 L 0.68194 0.02615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1572 L -0.69948 0.6716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" y="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948 0.6716 L -0.68854 -0.01549 " pathEditMode="relative" rAng="0" ptsTypes="AA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339382" y="3149452"/>
            <a:ext cx="3257329" cy="295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3008" t="4879" r="7925"/>
          <a:stretch/>
        </p:blipFill>
        <p:spPr bwMode="auto">
          <a:xfrm rot="16200000">
            <a:off x="317431" y="4426874"/>
            <a:ext cx="2263901" cy="199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7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-7.40741E-7 L -0.00017 -0.56412 L 0.66927 -0.56412 L 0.66927 -7.40741E-7 L -0.00017 -7.40741E-7 Z " pathEditMode="relative" rAng="16200000" ptsTypes="FFFFF">
                                      <p:cBhvr>
                                        <p:cTn id="25" dur="1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-2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29315" y="3455461"/>
            <a:ext cx="3168352" cy="23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075"/>
          <a:stretch/>
        </p:blipFill>
        <p:spPr bwMode="auto">
          <a:xfrm rot="16200000">
            <a:off x="6291974" y="673937"/>
            <a:ext cx="2692928" cy="211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3353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2.22222E-6 L -0.66597 -0.00486 " pathEditMode="relative" rAng="0" ptsTypes="AA">
                                      <p:cBhvr>
                                        <p:cTn id="2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99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597 -0.00486 L -0.6658 0.4993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58 0.4993 L 0.01129 0.4993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129 0.49931 L 0.00799 0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2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ownloads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2148695" cy="27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851920" y="1445306"/>
            <a:ext cx="1571413" cy="170432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11760" y="332656"/>
            <a:ext cx="1644231" cy="1632788"/>
          </a:xfrm>
          <a:prstGeom prst="ellipse">
            <a:avLst/>
          </a:prstGeom>
          <a:solidFill>
            <a:srgbClr val="0EBE1B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77880" y="1804892"/>
            <a:ext cx="1643854" cy="1681336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4736434" y="3474720"/>
            <a:ext cx="2258726" cy="999417"/>
          </a:xfrm>
          <a:custGeom>
            <a:avLst/>
            <a:gdLst>
              <a:gd name="connsiteX0" fmla="*/ 2258726 w 2258726"/>
              <a:gd name="connsiteY0" fmla="*/ 0 h 999417"/>
              <a:gd name="connsiteX1" fmla="*/ 1984406 w 2258726"/>
              <a:gd name="connsiteY1" fmla="*/ 548640 h 999417"/>
              <a:gd name="connsiteX2" fmla="*/ 1984406 w 2258726"/>
              <a:gd name="connsiteY2" fmla="*/ 548640 h 999417"/>
              <a:gd name="connsiteX3" fmla="*/ 1557686 w 2258726"/>
              <a:gd name="connsiteY3" fmla="*/ 807720 h 999417"/>
              <a:gd name="connsiteX4" fmla="*/ 871886 w 2258726"/>
              <a:gd name="connsiteY4" fmla="*/ 502920 h 999417"/>
              <a:gd name="connsiteX5" fmla="*/ 64166 w 2258726"/>
              <a:gd name="connsiteY5" fmla="*/ 960120 h 999417"/>
              <a:gd name="connsiteX6" fmla="*/ 109886 w 2258726"/>
              <a:gd name="connsiteY6" fmla="*/ 944880 h 99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8726" h="999417">
                <a:moveTo>
                  <a:pt x="2258726" y="0"/>
                </a:moveTo>
                <a:lnTo>
                  <a:pt x="1984406" y="548640"/>
                </a:lnTo>
                <a:lnTo>
                  <a:pt x="1984406" y="548640"/>
                </a:lnTo>
                <a:cubicBezTo>
                  <a:pt x="1913286" y="591820"/>
                  <a:pt x="1743106" y="815340"/>
                  <a:pt x="1557686" y="807720"/>
                </a:cubicBezTo>
                <a:cubicBezTo>
                  <a:pt x="1372266" y="800100"/>
                  <a:pt x="1120806" y="477520"/>
                  <a:pt x="871886" y="502920"/>
                </a:cubicBezTo>
                <a:cubicBezTo>
                  <a:pt x="622966" y="528320"/>
                  <a:pt x="191166" y="886460"/>
                  <a:pt x="64166" y="960120"/>
                </a:cubicBezTo>
                <a:cubicBezTo>
                  <a:pt x="-62834" y="1033780"/>
                  <a:pt x="23526" y="989330"/>
                  <a:pt x="109886" y="94488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4683910" y="2103120"/>
            <a:ext cx="1396015" cy="2425796"/>
          </a:xfrm>
          <a:custGeom>
            <a:avLst/>
            <a:gdLst>
              <a:gd name="connsiteX0" fmla="*/ 1335890 w 1396015"/>
              <a:gd name="connsiteY0" fmla="*/ 0 h 2425796"/>
              <a:gd name="connsiteX1" fmla="*/ 1335890 w 1396015"/>
              <a:gd name="connsiteY1" fmla="*/ 716280 h 2425796"/>
              <a:gd name="connsiteX2" fmla="*/ 711050 w 1396015"/>
              <a:gd name="connsiteY2" fmla="*/ 1051560 h 2425796"/>
              <a:gd name="connsiteX3" fmla="*/ 451970 w 1396015"/>
              <a:gd name="connsiteY3" fmla="*/ 1737360 h 2425796"/>
              <a:gd name="connsiteX4" fmla="*/ 25250 w 1396015"/>
              <a:gd name="connsiteY4" fmla="*/ 2377440 h 2425796"/>
              <a:gd name="connsiteX5" fmla="*/ 86210 w 1396015"/>
              <a:gd name="connsiteY5" fmla="*/ 2331720 h 242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6015" h="2425796">
                <a:moveTo>
                  <a:pt x="1335890" y="0"/>
                </a:moveTo>
                <a:cubicBezTo>
                  <a:pt x="1387960" y="270510"/>
                  <a:pt x="1440030" y="541020"/>
                  <a:pt x="1335890" y="716280"/>
                </a:cubicBezTo>
                <a:cubicBezTo>
                  <a:pt x="1231750" y="891540"/>
                  <a:pt x="858370" y="881380"/>
                  <a:pt x="711050" y="1051560"/>
                </a:cubicBezTo>
                <a:cubicBezTo>
                  <a:pt x="563730" y="1221740"/>
                  <a:pt x="566270" y="1516380"/>
                  <a:pt x="451970" y="1737360"/>
                </a:cubicBezTo>
                <a:cubicBezTo>
                  <a:pt x="337670" y="1958340"/>
                  <a:pt x="86210" y="2278380"/>
                  <a:pt x="25250" y="2377440"/>
                </a:cubicBezTo>
                <a:cubicBezTo>
                  <a:pt x="-35710" y="2476500"/>
                  <a:pt x="25250" y="2404110"/>
                  <a:pt x="86210" y="233172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815840" y="3149626"/>
            <a:ext cx="396258" cy="1376654"/>
          </a:xfrm>
          <a:custGeom>
            <a:avLst/>
            <a:gdLst>
              <a:gd name="connsiteX0" fmla="*/ 60960 w 396258"/>
              <a:gd name="connsiteY0" fmla="*/ 0 h 1325880"/>
              <a:gd name="connsiteX1" fmla="*/ 396240 w 396258"/>
              <a:gd name="connsiteY1" fmla="*/ 396240 h 1325880"/>
              <a:gd name="connsiteX2" fmla="*/ 76200 w 396258"/>
              <a:gd name="connsiteY2" fmla="*/ 838200 h 1325880"/>
              <a:gd name="connsiteX3" fmla="*/ 0 w 396258"/>
              <a:gd name="connsiteY3" fmla="*/ 1325880 h 1325880"/>
              <a:gd name="connsiteX4" fmla="*/ 0 w 396258"/>
              <a:gd name="connsiteY4" fmla="*/ 1325880 h 1325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58" h="1325880">
                <a:moveTo>
                  <a:pt x="60960" y="0"/>
                </a:moveTo>
                <a:cubicBezTo>
                  <a:pt x="227330" y="128270"/>
                  <a:pt x="393700" y="256540"/>
                  <a:pt x="396240" y="396240"/>
                </a:cubicBezTo>
                <a:cubicBezTo>
                  <a:pt x="398780" y="535940"/>
                  <a:pt x="142240" y="683260"/>
                  <a:pt x="76200" y="838200"/>
                </a:cubicBezTo>
                <a:cubicBezTo>
                  <a:pt x="10160" y="993140"/>
                  <a:pt x="0" y="1325880"/>
                  <a:pt x="0" y="1325880"/>
                </a:cubicBezTo>
                <a:lnTo>
                  <a:pt x="0" y="1325880"/>
                </a:ln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483104" y="1952038"/>
            <a:ext cx="1325880" cy="2727960"/>
          </a:xfrm>
          <a:custGeom>
            <a:avLst/>
            <a:gdLst>
              <a:gd name="connsiteX0" fmla="*/ 0 w 1325880"/>
              <a:gd name="connsiteY0" fmla="*/ 0 h 2727960"/>
              <a:gd name="connsiteX1" fmla="*/ 182880 w 1325880"/>
              <a:gd name="connsiteY1" fmla="*/ 914400 h 2727960"/>
              <a:gd name="connsiteX2" fmla="*/ 807720 w 1325880"/>
              <a:gd name="connsiteY2" fmla="*/ 1203960 h 2727960"/>
              <a:gd name="connsiteX3" fmla="*/ 1280160 w 1325880"/>
              <a:gd name="connsiteY3" fmla="*/ 1508760 h 2727960"/>
              <a:gd name="connsiteX4" fmla="*/ 1280160 w 1325880"/>
              <a:gd name="connsiteY4" fmla="*/ 2484120 h 2727960"/>
              <a:gd name="connsiteX5" fmla="*/ 1325880 w 1325880"/>
              <a:gd name="connsiteY5" fmla="*/ 2727960 h 2727960"/>
              <a:gd name="connsiteX6" fmla="*/ 1325880 w 1325880"/>
              <a:gd name="connsiteY6" fmla="*/ 2727960 h 2727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5880" h="2727960">
                <a:moveTo>
                  <a:pt x="0" y="0"/>
                </a:moveTo>
                <a:cubicBezTo>
                  <a:pt x="24130" y="356870"/>
                  <a:pt x="48260" y="713740"/>
                  <a:pt x="182880" y="914400"/>
                </a:cubicBezTo>
                <a:cubicBezTo>
                  <a:pt x="317500" y="1115060"/>
                  <a:pt x="624840" y="1104900"/>
                  <a:pt x="807720" y="1203960"/>
                </a:cubicBezTo>
                <a:cubicBezTo>
                  <a:pt x="990600" y="1303020"/>
                  <a:pt x="1201420" y="1295400"/>
                  <a:pt x="1280160" y="1508760"/>
                </a:cubicBezTo>
                <a:cubicBezTo>
                  <a:pt x="1358900" y="1722120"/>
                  <a:pt x="1272540" y="2280920"/>
                  <a:pt x="1280160" y="2484120"/>
                </a:cubicBezTo>
                <a:cubicBezTo>
                  <a:pt x="1287780" y="2687320"/>
                  <a:pt x="1325880" y="2727960"/>
                  <a:pt x="1325880" y="2727960"/>
                </a:cubicBezTo>
                <a:lnTo>
                  <a:pt x="1325880" y="2727960"/>
                </a:lnTo>
              </a:path>
            </a:pathLst>
          </a:custGeom>
          <a:noFill/>
          <a:ln>
            <a:solidFill>
              <a:srgbClr val="0EB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92080" y="564900"/>
            <a:ext cx="1440160" cy="1548024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265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2924175"/>
            <a:ext cx="8388424" cy="144145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50"/>
                </a:solidFill>
              </a:rPr>
              <a:t>ДО СВИДАНИЯ!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69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745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Аспект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ДО СВИДАНИЯ!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</dc:creator>
  <cp:lastModifiedBy>Samsung</cp:lastModifiedBy>
  <cp:revision>53</cp:revision>
  <dcterms:created xsi:type="dcterms:W3CDTF">2012-11-06T16:13:16Z</dcterms:created>
  <dcterms:modified xsi:type="dcterms:W3CDTF">2012-11-16T12:36:41Z</dcterms:modified>
</cp:coreProperties>
</file>