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91" r:id="rId2"/>
    <p:sldId id="292" r:id="rId3"/>
    <p:sldId id="286" r:id="rId4"/>
    <p:sldId id="273" r:id="rId5"/>
    <p:sldId id="287" r:id="rId6"/>
    <p:sldId id="300" r:id="rId7"/>
    <p:sldId id="29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07BD"/>
    <a:srgbClr val="FF0000"/>
    <a:srgbClr val="008000"/>
    <a:srgbClr val="3012B2"/>
    <a:srgbClr val="A830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>
      <p:cViewPr>
        <p:scale>
          <a:sx n="66" d="100"/>
          <a:sy n="66" d="100"/>
        </p:scale>
        <p:origin x="-148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175957-F401-4A01-8F87-B1E3C97237A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3B595E-D51B-40AB-AF7D-14E02A95766C}" type="pres">
      <dgm:prSet presAssocID="{E7175957-F401-4A01-8F87-B1E3C97237A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59F12FF-2BE7-40BC-AE47-5DCD87C03477}" type="presOf" srcId="{E7175957-F401-4A01-8F87-B1E3C97237A7}" destId="{AC3B595E-D51B-40AB-AF7D-14E02A95766C}" srcOrd="0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B1904C-1876-4A44-9466-7CF00DFB83A8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61A9C5-7F8E-46C8-B9BA-5F57A38DA6E5}" type="pres">
      <dgm:prSet presAssocID="{3FB1904C-1876-4A44-9466-7CF00DFB83A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E19CADC-AC9F-4BC4-BD3D-2CE9075D3312}" type="presOf" srcId="{3FB1904C-1876-4A44-9466-7CF00DFB83A8}" destId="{AC61A9C5-7F8E-46C8-B9BA-5F57A38DA6E5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C86469-85B9-4ED1-8875-860AA0ACE5C0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7FF63-2C34-4E31-8A02-B1F9A3D3FF71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2A07BD"/>
              </a:solidFill>
            </a:rPr>
            <a:t>1 </a:t>
          </a:r>
          <a:r>
            <a:rPr lang="ru-RU" sz="2400" dirty="0" smtClean="0">
              <a:solidFill>
                <a:srgbClr val="2A07BD"/>
              </a:solidFill>
              <a:hlinkClick xmlns:r="http://schemas.openxmlformats.org/officeDocument/2006/relationships" r:id="rId1" action="ppaction://hlinksldjump"/>
            </a:rPr>
            <a:t>уровень</a:t>
          </a:r>
          <a:endParaRPr lang="ru-RU" sz="2400" dirty="0">
            <a:solidFill>
              <a:srgbClr val="2A07BD"/>
            </a:solidFill>
          </a:endParaRPr>
        </a:p>
      </dgm:t>
    </dgm:pt>
    <dgm:pt modelId="{5ABA862C-7BD3-440B-90D6-288EE082656C}" type="parTrans" cxnId="{68E8703C-E727-48BC-B70C-6DC02FBAE7FF}">
      <dgm:prSet/>
      <dgm:spPr/>
      <dgm:t>
        <a:bodyPr/>
        <a:lstStyle/>
        <a:p>
          <a:endParaRPr lang="ru-RU"/>
        </a:p>
      </dgm:t>
    </dgm:pt>
    <dgm:pt modelId="{90E8A049-C3D9-430D-B85F-85FC6D0823CF}" type="sibTrans" cxnId="{68E8703C-E727-48BC-B70C-6DC02FBAE7FF}">
      <dgm:prSet/>
      <dgm:spPr/>
      <dgm:t>
        <a:bodyPr/>
        <a:lstStyle/>
        <a:p>
          <a:endParaRPr lang="ru-RU"/>
        </a:p>
      </dgm:t>
    </dgm:pt>
    <dgm:pt modelId="{15D877FB-C4D3-489C-903D-FFECCDDA1DE6}">
      <dgm:prSet phldrT="[Текст]" custT="1"/>
      <dgm:spPr/>
      <dgm:t>
        <a:bodyPr/>
        <a:lstStyle/>
        <a:p>
          <a:r>
            <a:rPr lang="ru-RU" sz="1600" b="1" i="1" dirty="0" smtClean="0">
              <a:solidFill>
                <a:srgbClr val="2A07BD"/>
              </a:solidFill>
            </a:rPr>
            <a:t>Естественные движения</a:t>
          </a:r>
          <a:endParaRPr lang="ru-RU" sz="1600" b="1" i="1" dirty="0">
            <a:solidFill>
              <a:srgbClr val="2A07BD"/>
            </a:solidFill>
          </a:endParaRPr>
        </a:p>
      </dgm:t>
    </dgm:pt>
    <dgm:pt modelId="{5A1DA092-AA29-4033-978C-94EA3E57E8DC}" type="parTrans" cxnId="{E7E4BD63-59A5-4338-AF6E-680A4319D61F}">
      <dgm:prSet/>
      <dgm:spPr/>
      <dgm:t>
        <a:bodyPr/>
        <a:lstStyle/>
        <a:p>
          <a:endParaRPr lang="ru-RU"/>
        </a:p>
      </dgm:t>
    </dgm:pt>
    <dgm:pt modelId="{B5509C1C-433C-49C6-AE47-D6692B064036}" type="sibTrans" cxnId="{E7E4BD63-59A5-4338-AF6E-680A4319D61F}">
      <dgm:prSet/>
      <dgm:spPr/>
      <dgm:t>
        <a:bodyPr/>
        <a:lstStyle/>
        <a:p>
          <a:endParaRPr lang="ru-RU"/>
        </a:p>
      </dgm:t>
    </dgm:pt>
    <dgm:pt modelId="{39839C0A-845D-4B11-9591-ED7940D25592}">
      <dgm:prSet phldrT="[Текст]" custT="1"/>
      <dgm:spPr/>
      <dgm:t>
        <a:bodyPr/>
        <a:lstStyle/>
        <a:p>
          <a:r>
            <a:rPr lang="ru-RU" sz="1600" b="1" i="1" dirty="0" smtClean="0">
              <a:solidFill>
                <a:srgbClr val="2A07BD"/>
              </a:solidFill>
              <a:latin typeface="+mn-lt"/>
              <a:cs typeface="Arial" pitchFamily="34" charset="0"/>
            </a:rPr>
            <a:t>Искусственные движения</a:t>
          </a:r>
          <a:endParaRPr lang="ru-RU" sz="1600" b="1" i="1" dirty="0">
            <a:solidFill>
              <a:srgbClr val="2A07BD"/>
            </a:solidFill>
            <a:latin typeface="+mn-lt"/>
            <a:cs typeface="Arial" pitchFamily="34" charset="0"/>
          </a:endParaRPr>
        </a:p>
      </dgm:t>
    </dgm:pt>
    <dgm:pt modelId="{91B3FB5F-8A85-4636-BE29-247D4BDE2BC8}" type="parTrans" cxnId="{555BF889-2CAB-4229-A978-AD1E435CCA49}">
      <dgm:prSet/>
      <dgm:spPr/>
      <dgm:t>
        <a:bodyPr/>
        <a:lstStyle/>
        <a:p>
          <a:endParaRPr lang="ru-RU"/>
        </a:p>
      </dgm:t>
    </dgm:pt>
    <dgm:pt modelId="{93ED7543-F27D-4810-93AE-8ADE568EC384}" type="sibTrans" cxnId="{555BF889-2CAB-4229-A978-AD1E435CCA49}">
      <dgm:prSet/>
      <dgm:spPr/>
      <dgm:t>
        <a:bodyPr/>
        <a:lstStyle/>
        <a:p>
          <a:endParaRPr lang="ru-RU"/>
        </a:p>
      </dgm:t>
    </dgm:pt>
    <dgm:pt modelId="{43E5A921-6E75-4ACF-9589-5E5F23BA4E1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2A07BD"/>
              </a:solidFill>
            </a:rPr>
            <a:t>2 </a:t>
          </a:r>
          <a:r>
            <a:rPr lang="ru-RU" sz="2400" dirty="0" smtClean="0">
              <a:solidFill>
                <a:srgbClr val="2A07BD"/>
              </a:solidFill>
              <a:hlinkClick xmlns:r="http://schemas.openxmlformats.org/officeDocument/2006/relationships" r:id="rId1" action="ppaction://hlinksldjump"/>
            </a:rPr>
            <a:t>уровень</a:t>
          </a:r>
          <a:endParaRPr lang="ru-RU" sz="2400" dirty="0">
            <a:solidFill>
              <a:srgbClr val="2A07BD"/>
            </a:solidFill>
          </a:endParaRPr>
        </a:p>
      </dgm:t>
    </dgm:pt>
    <dgm:pt modelId="{9A8F4321-7D22-4B90-B463-2793BFA02E46}" type="parTrans" cxnId="{E669A2B3-A8E5-499E-9A46-26F9032F1CA7}">
      <dgm:prSet/>
      <dgm:spPr/>
      <dgm:t>
        <a:bodyPr/>
        <a:lstStyle/>
        <a:p>
          <a:endParaRPr lang="ru-RU"/>
        </a:p>
      </dgm:t>
    </dgm:pt>
    <dgm:pt modelId="{D084CA04-74B6-416B-9150-D13C8F0F9B6E}" type="sibTrans" cxnId="{E669A2B3-A8E5-499E-9A46-26F9032F1CA7}">
      <dgm:prSet/>
      <dgm:spPr/>
      <dgm:t>
        <a:bodyPr/>
        <a:lstStyle/>
        <a:p>
          <a:endParaRPr lang="ru-RU"/>
        </a:p>
      </dgm:t>
    </dgm:pt>
    <dgm:pt modelId="{DEA86029-BC85-47D3-B181-72C4CDD96261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rgbClr val="2A07BD"/>
              </a:solidFill>
            </a:rPr>
            <a:t>Простые</a:t>
          </a:r>
          <a:r>
            <a:rPr lang="ru-RU" sz="2300" b="1" i="1" dirty="0" smtClean="0">
              <a:solidFill>
                <a:srgbClr val="2A07BD"/>
              </a:solidFill>
            </a:rPr>
            <a:t> </a:t>
          </a:r>
          <a:endParaRPr lang="ru-RU" sz="2300" b="1" i="1" dirty="0">
            <a:solidFill>
              <a:srgbClr val="2A07BD"/>
            </a:solidFill>
          </a:endParaRPr>
        </a:p>
      </dgm:t>
    </dgm:pt>
    <dgm:pt modelId="{A3B5673B-0D5E-4269-BAB4-A2849C773163}" type="parTrans" cxnId="{ABCCE7CF-4F62-419B-8324-2693A2DD7A2A}">
      <dgm:prSet/>
      <dgm:spPr/>
      <dgm:t>
        <a:bodyPr/>
        <a:lstStyle/>
        <a:p>
          <a:endParaRPr lang="ru-RU"/>
        </a:p>
      </dgm:t>
    </dgm:pt>
    <dgm:pt modelId="{B71C5CE1-88BB-49F6-8A4D-B2B352F3F4C0}" type="sibTrans" cxnId="{ABCCE7CF-4F62-419B-8324-2693A2DD7A2A}">
      <dgm:prSet/>
      <dgm:spPr/>
      <dgm:t>
        <a:bodyPr/>
        <a:lstStyle/>
        <a:p>
          <a:endParaRPr lang="ru-RU"/>
        </a:p>
      </dgm:t>
    </dgm:pt>
    <dgm:pt modelId="{90757650-148F-445B-952F-CC23F28895F7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rgbClr val="2A07BD"/>
              </a:solidFill>
            </a:rPr>
            <a:t>Сложные</a:t>
          </a:r>
          <a:endParaRPr lang="ru-RU" sz="1800" b="1" i="1" dirty="0">
            <a:solidFill>
              <a:srgbClr val="2A07BD"/>
            </a:solidFill>
          </a:endParaRPr>
        </a:p>
      </dgm:t>
    </dgm:pt>
    <dgm:pt modelId="{677F1777-E1E5-4B17-A424-49597C9E61DD}" type="parTrans" cxnId="{F0A26876-2416-475F-B1EF-1D2BDD61EA5B}">
      <dgm:prSet/>
      <dgm:spPr/>
      <dgm:t>
        <a:bodyPr/>
        <a:lstStyle/>
        <a:p>
          <a:endParaRPr lang="ru-RU"/>
        </a:p>
      </dgm:t>
    </dgm:pt>
    <dgm:pt modelId="{87A7C998-E10D-48F9-8042-4B26762FA850}" type="sibTrans" cxnId="{F0A26876-2416-475F-B1EF-1D2BDD61EA5B}">
      <dgm:prSet/>
      <dgm:spPr/>
      <dgm:t>
        <a:bodyPr/>
        <a:lstStyle/>
        <a:p>
          <a:endParaRPr lang="ru-RU"/>
        </a:p>
      </dgm:t>
    </dgm:pt>
    <dgm:pt modelId="{6FAE5448-FED5-44B2-9095-BD11FA54E3EF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2A07BD"/>
              </a:solidFill>
            </a:rPr>
            <a:t>3 </a:t>
          </a:r>
          <a:r>
            <a:rPr lang="ru-RU" sz="2400" dirty="0" smtClean="0">
              <a:solidFill>
                <a:srgbClr val="2A07BD"/>
              </a:solidFill>
              <a:hlinkClick xmlns:r="http://schemas.openxmlformats.org/officeDocument/2006/relationships" r:id="rId2" action="ppaction://hlinksldjump"/>
            </a:rPr>
            <a:t>уровень</a:t>
          </a:r>
          <a:endParaRPr lang="ru-RU" sz="2400" dirty="0">
            <a:solidFill>
              <a:srgbClr val="2A07BD"/>
            </a:solidFill>
          </a:endParaRPr>
        </a:p>
      </dgm:t>
    </dgm:pt>
    <dgm:pt modelId="{0C312CDC-8A0D-4175-B797-3F245B009307}" type="parTrans" cxnId="{8ACC61AB-F003-40D4-9911-0BA5DFD07FCA}">
      <dgm:prSet/>
      <dgm:spPr/>
      <dgm:t>
        <a:bodyPr/>
        <a:lstStyle/>
        <a:p>
          <a:endParaRPr lang="ru-RU"/>
        </a:p>
      </dgm:t>
    </dgm:pt>
    <dgm:pt modelId="{BB598A21-B4AC-450A-8F92-D1D66EB41D36}" type="sibTrans" cxnId="{8ACC61AB-F003-40D4-9911-0BA5DFD07FCA}">
      <dgm:prSet/>
      <dgm:spPr/>
      <dgm:t>
        <a:bodyPr/>
        <a:lstStyle/>
        <a:p>
          <a:endParaRPr lang="ru-RU"/>
        </a:p>
      </dgm:t>
    </dgm:pt>
    <dgm:pt modelId="{E3F76A4D-E2B6-498D-A527-94156595951C}">
      <dgm:prSet phldrT="[Текст]" custT="1"/>
      <dgm:spPr/>
      <dgm:t>
        <a:bodyPr/>
        <a:lstStyle/>
        <a:p>
          <a:r>
            <a:rPr lang="ru-RU" sz="1800" b="1" i="1" dirty="0" err="1" smtClean="0">
              <a:solidFill>
                <a:srgbClr val="2A07BD"/>
              </a:solidFill>
            </a:rPr>
            <a:t>Фактологические</a:t>
          </a:r>
          <a:r>
            <a:rPr lang="ru-RU" sz="1800" b="1" i="1" dirty="0" smtClean="0">
              <a:solidFill>
                <a:srgbClr val="2A07BD"/>
              </a:solidFill>
            </a:rPr>
            <a:t> проявления движений</a:t>
          </a:r>
          <a:endParaRPr lang="ru-RU" sz="1800" b="1" i="1" dirty="0">
            <a:solidFill>
              <a:srgbClr val="2A07BD"/>
            </a:solidFill>
          </a:endParaRPr>
        </a:p>
      </dgm:t>
    </dgm:pt>
    <dgm:pt modelId="{9B2EB511-081A-4282-8F46-01584E05DD3D}" type="parTrans" cxnId="{A92F358B-1B06-4E25-8B54-DCB3B352F6B5}">
      <dgm:prSet/>
      <dgm:spPr/>
      <dgm:t>
        <a:bodyPr/>
        <a:lstStyle/>
        <a:p>
          <a:endParaRPr lang="ru-RU"/>
        </a:p>
      </dgm:t>
    </dgm:pt>
    <dgm:pt modelId="{9C5D9C97-E2C9-41FE-987C-1FB65A138B3B}" type="sibTrans" cxnId="{A92F358B-1B06-4E25-8B54-DCB3B352F6B5}">
      <dgm:prSet/>
      <dgm:spPr/>
      <dgm:t>
        <a:bodyPr/>
        <a:lstStyle/>
        <a:p>
          <a:endParaRPr lang="ru-RU"/>
        </a:p>
      </dgm:t>
    </dgm:pt>
    <dgm:pt modelId="{40EB068B-DB31-43D5-B27D-6864D022545E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rgbClr val="2A07BD"/>
              </a:solidFill>
            </a:rPr>
            <a:t>Универсальные способы движений</a:t>
          </a:r>
          <a:endParaRPr lang="ru-RU" sz="1800" b="1" i="1" dirty="0">
            <a:solidFill>
              <a:srgbClr val="2A07BD"/>
            </a:solidFill>
          </a:endParaRPr>
        </a:p>
      </dgm:t>
    </dgm:pt>
    <dgm:pt modelId="{2EDE9347-87EF-4375-A18D-D5944E8A8FE4}" type="parTrans" cxnId="{BEEDCB41-3E8B-4E2C-994E-F00E58BDAF13}">
      <dgm:prSet/>
      <dgm:spPr/>
      <dgm:t>
        <a:bodyPr/>
        <a:lstStyle/>
        <a:p>
          <a:endParaRPr lang="ru-RU"/>
        </a:p>
      </dgm:t>
    </dgm:pt>
    <dgm:pt modelId="{24FAF366-A088-4DD4-9A7E-5C4936F9C787}" type="sibTrans" cxnId="{BEEDCB41-3E8B-4E2C-994E-F00E58BDAF13}">
      <dgm:prSet/>
      <dgm:spPr/>
      <dgm:t>
        <a:bodyPr/>
        <a:lstStyle/>
        <a:p>
          <a:endParaRPr lang="ru-RU"/>
        </a:p>
      </dgm:t>
    </dgm:pt>
    <dgm:pt modelId="{92875ACD-1FB5-4322-873C-404A98B8E932}">
      <dgm:prSet custT="1"/>
      <dgm:spPr/>
      <dgm:t>
        <a:bodyPr/>
        <a:lstStyle/>
        <a:p>
          <a:r>
            <a:rPr lang="ru-RU" sz="2400" dirty="0" smtClean="0">
              <a:solidFill>
                <a:srgbClr val="2A07BD"/>
              </a:solidFill>
            </a:rPr>
            <a:t>4 </a:t>
          </a:r>
          <a:r>
            <a:rPr lang="ru-RU" sz="2400" dirty="0" smtClean="0">
              <a:solidFill>
                <a:srgbClr val="2A07BD"/>
              </a:solidFill>
              <a:hlinkClick xmlns:r="http://schemas.openxmlformats.org/officeDocument/2006/relationships" r:id="rId2" action="ppaction://hlinksldjump"/>
            </a:rPr>
            <a:t>уровень</a:t>
          </a:r>
          <a:endParaRPr lang="ru-RU" sz="2400" dirty="0">
            <a:solidFill>
              <a:srgbClr val="2A07BD"/>
            </a:solidFill>
          </a:endParaRPr>
        </a:p>
      </dgm:t>
    </dgm:pt>
    <dgm:pt modelId="{AD13A439-3C57-453A-948C-0C240868A517}" type="parTrans" cxnId="{52C97068-134B-4C9B-8D82-0A33C0003237}">
      <dgm:prSet/>
      <dgm:spPr/>
      <dgm:t>
        <a:bodyPr/>
        <a:lstStyle/>
        <a:p>
          <a:endParaRPr lang="ru-RU"/>
        </a:p>
      </dgm:t>
    </dgm:pt>
    <dgm:pt modelId="{D19A7170-8C52-4D6F-B9C5-EBDB54930DDB}" type="sibTrans" cxnId="{52C97068-134B-4C9B-8D82-0A33C0003237}">
      <dgm:prSet/>
      <dgm:spPr/>
      <dgm:t>
        <a:bodyPr/>
        <a:lstStyle/>
        <a:p>
          <a:endParaRPr lang="ru-RU"/>
        </a:p>
      </dgm:t>
    </dgm:pt>
    <dgm:pt modelId="{6D87F196-B185-4671-B8EF-DE7E08BB09B8}" type="pres">
      <dgm:prSet presAssocID="{BEC86469-85B9-4ED1-8875-860AA0ACE5C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1BE6537-DF31-40B2-9A88-7E5135C9B4FB}" type="pres">
      <dgm:prSet presAssocID="{3CC7FF63-2C34-4E31-8A02-B1F9A3D3FF71}" presName="horFlow" presStyleCnt="0"/>
      <dgm:spPr/>
    </dgm:pt>
    <dgm:pt modelId="{DD522A1C-7BD4-4D5F-9A71-81D66E78B617}" type="pres">
      <dgm:prSet presAssocID="{3CC7FF63-2C34-4E31-8A02-B1F9A3D3FF71}" presName="bigChev" presStyleLbl="node1" presStyleIdx="0" presStyleCnt="4" custScaleX="181426" custScaleY="140034" custLinFactY="-1941" custLinFactNeighborX="88296" custLinFactNeighborY="-100000"/>
      <dgm:spPr/>
      <dgm:t>
        <a:bodyPr/>
        <a:lstStyle/>
        <a:p>
          <a:endParaRPr lang="ru-RU"/>
        </a:p>
      </dgm:t>
    </dgm:pt>
    <dgm:pt modelId="{ED1847EE-147F-4077-AD15-3CC1E94162CE}" type="pres">
      <dgm:prSet presAssocID="{5A1DA092-AA29-4033-978C-94EA3E57E8DC}" presName="parTrans" presStyleCnt="0"/>
      <dgm:spPr/>
    </dgm:pt>
    <dgm:pt modelId="{6BC8D75D-48C1-4E5F-8A8D-D8615BB83AFE}" type="pres">
      <dgm:prSet presAssocID="{15D877FB-C4D3-489C-903D-FFECCDDA1DE6}" presName="node" presStyleLbl="alignAccFollowNode1" presStyleIdx="0" presStyleCnt="6" custScaleX="240003" custScaleY="145121" custLinFactX="24109" custLinFactY="-19520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22527-B107-446C-A8B9-74B6CE66886A}" type="pres">
      <dgm:prSet presAssocID="{B5509C1C-433C-49C6-AE47-D6692B064036}" presName="sibTrans" presStyleCnt="0"/>
      <dgm:spPr/>
    </dgm:pt>
    <dgm:pt modelId="{837C4669-AE5C-4317-B8C6-5058EC074E1B}" type="pres">
      <dgm:prSet presAssocID="{39839C0A-845D-4B11-9591-ED7940D25592}" presName="node" presStyleLbl="alignAccFollowNode1" presStyleIdx="1" presStyleCnt="6" custScaleX="239361" custScaleY="138964" custLinFactX="45356" custLinFactY="-22599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09E184-8BF7-4E6A-ACA9-2A3C3A4930E4}" type="pres">
      <dgm:prSet presAssocID="{3CC7FF63-2C34-4E31-8A02-B1F9A3D3FF71}" presName="vSp" presStyleCnt="0"/>
      <dgm:spPr/>
    </dgm:pt>
    <dgm:pt modelId="{EF93C7FE-F8C8-4C6E-A514-15ED14A39DE1}" type="pres">
      <dgm:prSet presAssocID="{43E5A921-6E75-4ACF-9589-5E5F23BA4E19}" presName="horFlow" presStyleCnt="0"/>
      <dgm:spPr/>
    </dgm:pt>
    <dgm:pt modelId="{944B2042-EAC6-4935-8FE8-EECF8C63DE42}" type="pres">
      <dgm:prSet presAssocID="{43E5A921-6E75-4ACF-9589-5E5F23BA4E19}" presName="bigChev" presStyleLbl="node1" presStyleIdx="1" presStyleCnt="4" custScaleX="186513" custScaleY="149566" custLinFactX="1693" custLinFactNeighborX="100000" custLinFactNeighborY="-36322"/>
      <dgm:spPr/>
      <dgm:t>
        <a:bodyPr/>
        <a:lstStyle/>
        <a:p>
          <a:endParaRPr lang="ru-RU"/>
        </a:p>
      </dgm:t>
    </dgm:pt>
    <dgm:pt modelId="{BB886538-E504-467B-ABED-C8B84C4C2858}" type="pres">
      <dgm:prSet presAssocID="{A3B5673B-0D5E-4269-BAB4-A2849C773163}" presName="parTrans" presStyleCnt="0"/>
      <dgm:spPr/>
    </dgm:pt>
    <dgm:pt modelId="{8C48CE89-5689-445A-A273-C91500D5056D}" type="pres">
      <dgm:prSet presAssocID="{DEA86029-BC85-47D3-B181-72C4CDD96261}" presName="node" presStyleLbl="alignAccFollowNode1" presStyleIdx="2" presStyleCnt="6" custScaleX="249259" custScaleY="159838" custLinFactX="27099" custLinFactNeighborX="100000" custLinFactNeighborY="-442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86F2A9-56B4-47B4-A8E2-85EDEAA102C2}" type="pres">
      <dgm:prSet presAssocID="{B71C5CE1-88BB-49F6-8A4D-B2B352F3F4C0}" presName="sibTrans" presStyleCnt="0"/>
      <dgm:spPr/>
    </dgm:pt>
    <dgm:pt modelId="{B71676EC-36F8-4C40-8AF0-649F437BFC48}" type="pres">
      <dgm:prSet presAssocID="{90757650-148F-445B-952F-CC23F28895F7}" presName="node" presStyleLbl="alignAccFollowNode1" presStyleIdx="3" presStyleCnt="6" custScaleX="239020" custScaleY="160620" custLinFactX="43038" custLinFactNeighborX="100000" custLinFactNeighborY="-38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F9B2BE-1B00-4D35-8B20-CA88D9887106}" type="pres">
      <dgm:prSet presAssocID="{43E5A921-6E75-4ACF-9589-5E5F23BA4E19}" presName="vSp" presStyleCnt="0"/>
      <dgm:spPr/>
    </dgm:pt>
    <dgm:pt modelId="{295ADD21-8D58-480F-A52B-C4967D25FF7E}" type="pres">
      <dgm:prSet presAssocID="{6FAE5448-FED5-44B2-9095-BD11FA54E3EF}" presName="horFlow" presStyleCnt="0"/>
      <dgm:spPr/>
    </dgm:pt>
    <dgm:pt modelId="{56DCD2FE-B0A2-425D-B464-922461CB190E}" type="pres">
      <dgm:prSet presAssocID="{6FAE5448-FED5-44B2-9095-BD11FA54E3EF}" presName="bigChev" presStyleLbl="node1" presStyleIdx="2" presStyleCnt="4" custScaleX="188786" custScaleY="155027" custLinFactX="5069" custLinFactNeighborX="100000" custLinFactNeighborY="11180"/>
      <dgm:spPr/>
      <dgm:t>
        <a:bodyPr/>
        <a:lstStyle/>
        <a:p>
          <a:endParaRPr lang="ru-RU"/>
        </a:p>
      </dgm:t>
    </dgm:pt>
    <dgm:pt modelId="{E4CDA538-EDFD-41C8-9E00-B864E6286677}" type="pres">
      <dgm:prSet presAssocID="{9B2EB511-081A-4282-8F46-01584E05DD3D}" presName="parTrans" presStyleCnt="0"/>
      <dgm:spPr/>
    </dgm:pt>
    <dgm:pt modelId="{722ECB20-FFB8-4A43-867B-040A13F0A7EB}" type="pres">
      <dgm:prSet presAssocID="{E3F76A4D-E2B6-498D-A527-94156595951C}" presName="node" presStyleLbl="alignAccFollowNode1" presStyleIdx="4" presStyleCnt="6" custScaleX="288884" custScaleY="180107" custLinFactX="43101" custLinFactNeighborX="100000" custLinFactNeighborY="-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0AB3D-1951-4A6D-BD70-01FB90BC136F}" type="pres">
      <dgm:prSet presAssocID="{9C5D9C97-E2C9-41FE-987C-1FB65A138B3B}" presName="sibTrans" presStyleCnt="0"/>
      <dgm:spPr/>
    </dgm:pt>
    <dgm:pt modelId="{B8FA7B31-3C35-4681-A1C2-FFABEA83555D}" type="pres">
      <dgm:prSet presAssocID="{40EB068B-DB31-43D5-B27D-6864D022545E}" presName="node" presStyleLbl="alignAccFollowNode1" presStyleIdx="5" presStyleCnt="6" custScaleX="294679" custScaleY="187250" custLinFactX="-178670" custLinFactY="108831" custLinFactNeighborX="-200000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B286EA-5417-400E-B89D-BBC6BD7C5428}" type="pres">
      <dgm:prSet presAssocID="{6FAE5448-FED5-44B2-9095-BD11FA54E3EF}" presName="vSp" presStyleCnt="0"/>
      <dgm:spPr/>
    </dgm:pt>
    <dgm:pt modelId="{A46EB335-D4F4-4753-8C3E-FC97A6B9371E}" type="pres">
      <dgm:prSet presAssocID="{92875ACD-1FB5-4322-873C-404A98B8E932}" presName="horFlow" presStyleCnt="0"/>
      <dgm:spPr/>
    </dgm:pt>
    <dgm:pt modelId="{1A31CC26-6235-4A54-905F-12CFFEF13F5D}" type="pres">
      <dgm:prSet presAssocID="{92875ACD-1FB5-4322-873C-404A98B8E932}" presName="bigChev" presStyleLbl="node1" presStyleIdx="3" presStyleCnt="4" custScaleX="203982" custScaleY="155624" custLinFactNeighborX="17708" custLinFactNeighborY="82584"/>
      <dgm:spPr/>
      <dgm:t>
        <a:bodyPr/>
        <a:lstStyle/>
        <a:p>
          <a:endParaRPr lang="ru-RU"/>
        </a:p>
      </dgm:t>
    </dgm:pt>
  </dgm:ptLst>
  <dgm:cxnLst>
    <dgm:cxn modelId="{7C132DC7-3D21-4013-A997-126F5C3DFCF6}" type="presOf" srcId="{3CC7FF63-2C34-4E31-8A02-B1F9A3D3FF71}" destId="{DD522A1C-7BD4-4D5F-9A71-81D66E78B617}" srcOrd="0" destOrd="0" presId="urn:microsoft.com/office/officeart/2005/8/layout/lProcess3"/>
    <dgm:cxn modelId="{52C97068-134B-4C9B-8D82-0A33C0003237}" srcId="{BEC86469-85B9-4ED1-8875-860AA0ACE5C0}" destId="{92875ACD-1FB5-4322-873C-404A98B8E932}" srcOrd="3" destOrd="0" parTransId="{AD13A439-3C57-453A-948C-0C240868A517}" sibTransId="{D19A7170-8C52-4D6F-B9C5-EBDB54930DDB}"/>
    <dgm:cxn modelId="{A92F358B-1B06-4E25-8B54-DCB3B352F6B5}" srcId="{6FAE5448-FED5-44B2-9095-BD11FA54E3EF}" destId="{E3F76A4D-E2B6-498D-A527-94156595951C}" srcOrd="0" destOrd="0" parTransId="{9B2EB511-081A-4282-8F46-01584E05DD3D}" sibTransId="{9C5D9C97-E2C9-41FE-987C-1FB65A138B3B}"/>
    <dgm:cxn modelId="{E669A2B3-A8E5-499E-9A46-26F9032F1CA7}" srcId="{BEC86469-85B9-4ED1-8875-860AA0ACE5C0}" destId="{43E5A921-6E75-4ACF-9589-5E5F23BA4E19}" srcOrd="1" destOrd="0" parTransId="{9A8F4321-7D22-4B90-B463-2793BFA02E46}" sibTransId="{D084CA04-74B6-416B-9150-D13C8F0F9B6E}"/>
    <dgm:cxn modelId="{ABCCE7CF-4F62-419B-8324-2693A2DD7A2A}" srcId="{43E5A921-6E75-4ACF-9589-5E5F23BA4E19}" destId="{DEA86029-BC85-47D3-B181-72C4CDD96261}" srcOrd="0" destOrd="0" parTransId="{A3B5673B-0D5E-4269-BAB4-A2849C773163}" sibTransId="{B71C5CE1-88BB-49F6-8A4D-B2B352F3F4C0}"/>
    <dgm:cxn modelId="{BEEDCB41-3E8B-4E2C-994E-F00E58BDAF13}" srcId="{6FAE5448-FED5-44B2-9095-BD11FA54E3EF}" destId="{40EB068B-DB31-43D5-B27D-6864D022545E}" srcOrd="1" destOrd="0" parTransId="{2EDE9347-87EF-4375-A18D-D5944E8A8FE4}" sibTransId="{24FAF366-A088-4DD4-9A7E-5C4936F9C787}"/>
    <dgm:cxn modelId="{9707B458-3E1A-4763-A588-9537CC20ACF9}" type="presOf" srcId="{15D877FB-C4D3-489C-903D-FFECCDDA1DE6}" destId="{6BC8D75D-48C1-4E5F-8A8D-D8615BB83AFE}" srcOrd="0" destOrd="0" presId="urn:microsoft.com/office/officeart/2005/8/layout/lProcess3"/>
    <dgm:cxn modelId="{E7E4BD63-59A5-4338-AF6E-680A4319D61F}" srcId="{3CC7FF63-2C34-4E31-8A02-B1F9A3D3FF71}" destId="{15D877FB-C4D3-489C-903D-FFECCDDA1DE6}" srcOrd="0" destOrd="0" parTransId="{5A1DA092-AA29-4033-978C-94EA3E57E8DC}" sibTransId="{B5509C1C-433C-49C6-AE47-D6692B064036}"/>
    <dgm:cxn modelId="{B28E790D-3625-46C7-9B12-28DD137DE5A9}" type="presOf" srcId="{43E5A921-6E75-4ACF-9589-5E5F23BA4E19}" destId="{944B2042-EAC6-4935-8FE8-EECF8C63DE42}" srcOrd="0" destOrd="0" presId="urn:microsoft.com/office/officeart/2005/8/layout/lProcess3"/>
    <dgm:cxn modelId="{68E8703C-E727-48BC-B70C-6DC02FBAE7FF}" srcId="{BEC86469-85B9-4ED1-8875-860AA0ACE5C0}" destId="{3CC7FF63-2C34-4E31-8A02-B1F9A3D3FF71}" srcOrd="0" destOrd="0" parTransId="{5ABA862C-7BD3-440B-90D6-288EE082656C}" sibTransId="{90E8A049-C3D9-430D-B85F-85FC6D0823CF}"/>
    <dgm:cxn modelId="{8ACC61AB-F003-40D4-9911-0BA5DFD07FCA}" srcId="{BEC86469-85B9-4ED1-8875-860AA0ACE5C0}" destId="{6FAE5448-FED5-44B2-9095-BD11FA54E3EF}" srcOrd="2" destOrd="0" parTransId="{0C312CDC-8A0D-4175-B797-3F245B009307}" sibTransId="{BB598A21-B4AC-450A-8F92-D1D66EB41D36}"/>
    <dgm:cxn modelId="{D0185408-EB4D-4B82-8595-ED972DDD0CD2}" type="presOf" srcId="{6FAE5448-FED5-44B2-9095-BD11FA54E3EF}" destId="{56DCD2FE-B0A2-425D-B464-922461CB190E}" srcOrd="0" destOrd="0" presId="urn:microsoft.com/office/officeart/2005/8/layout/lProcess3"/>
    <dgm:cxn modelId="{16BB131A-B676-46E4-93AA-9C37329CB4A3}" type="presOf" srcId="{92875ACD-1FB5-4322-873C-404A98B8E932}" destId="{1A31CC26-6235-4A54-905F-12CFFEF13F5D}" srcOrd="0" destOrd="0" presId="urn:microsoft.com/office/officeart/2005/8/layout/lProcess3"/>
    <dgm:cxn modelId="{03C30FE4-8945-4429-88D2-11C7AF01F60B}" type="presOf" srcId="{E3F76A4D-E2B6-498D-A527-94156595951C}" destId="{722ECB20-FFB8-4A43-867B-040A13F0A7EB}" srcOrd="0" destOrd="0" presId="urn:microsoft.com/office/officeart/2005/8/layout/lProcess3"/>
    <dgm:cxn modelId="{555BF889-2CAB-4229-A978-AD1E435CCA49}" srcId="{3CC7FF63-2C34-4E31-8A02-B1F9A3D3FF71}" destId="{39839C0A-845D-4B11-9591-ED7940D25592}" srcOrd="1" destOrd="0" parTransId="{91B3FB5F-8A85-4636-BE29-247D4BDE2BC8}" sibTransId="{93ED7543-F27D-4810-93AE-8ADE568EC384}"/>
    <dgm:cxn modelId="{23243F24-5B4A-4E2A-B28D-FEF09F4CEE8B}" type="presOf" srcId="{DEA86029-BC85-47D3-B181-72C4CDD96261}" destId="{8C48CE89-5689-445A-A273-C91500D5056D}" srcOrd="0" destOrd="0" presId="urn:microsoft.com/office/officeart/2005/8/layout/lProcess3"/>
    <dgm:cxn modelId="{82DB08F9-B7A8-4BB7-8A65-1C96265C04FC}" type="presOf" srcId="{39839C0A-845D-4B11-9591-ED7940D25592}" destId="{837C4669-AE5C-4317-B8C6-5058EC074E1B}" srcOrd="0" destOrd="0" presId="urn:microsoft.com/office/officeart/2005/8/layout/lProcess3"/>
    <dgm:cxn modelId="{72C8EA74-7063-4FA8-8D2C-0AA22497B250}" type="presOf" srcId="{BEC86469-85B9-4ED1-8875-860AA0ACE5C0}" destId="{6D87F196-B185-4671-B8EF-DE7E08BB09B8}" srcOrd="0" destOrd="0" presId="urn:microsoft.com/office/officeart/2005/8/layout/lProcess3"/>
    <dgm:cxn modelId="{D2DE0348-B041-4AC6-A642-0C4AC232C53A}" type="presOf" srcId="{90757650-148F-445B-952F-CC23F28895F7}" destId="{B71676EC-36F8-4C40-8AF0-649F437BFC48}" srcOrd="0" destOrd="0" presId="urn:microsoft.com/office/officeart/2005/8/layout/lProcess3"/>
    <dgm:cxn modelId="{F0A26876-2416-475F-B1EF-1D2BDD61EA5B}" srcId="{43E5A921-6E75-4ACF-9589-5E5F23BA4E19}" destId="{90757650-148F-445B-952F-CC23F28895F7}" srcOrd="1" destOrd="0" parTransId="{677F1777-E1E5-4B17-A424-49597C9E61DD}" sibTransId="{87A7C998-E10D-48F9-8042-4B26762FA850}"/>
    <dgm:cxn modelId="{F1DA3877-871B-4458-8454-CE38B80818A2}" type="presOf" srcId="{40EB068B-DB31-43D5-B27D-6864D022545E}" destId="{B8FA7B31-3C35-4681-A1C2-FFABEA83555D}" srcOrd="0" destOrd="0" presId="urn:microsoft.com/office/officeart/2005/8/layout/lProcess3"/>
    <dgm:cxn modelId="{10FA2850-A5EC-4BE8-8D23-7E47687C860D}" type="presParOf" srcId="{6D87F196-B185-4671-B8EF-DE7E08BB09B8}" destId="{91BE6537-DF31-40B2-9A88-7E5135C9B4FB}" srcOrd="0" destOrd="0" presId="urn:microsoft.com/office/officeart/2005/8/layout/lProcess3"/>
    <dgm:cxn modelId="{669C3A0C-8A56-44FD-9E63-3EC813D6D71C}" type="presParOf" srcId="{91BE6537-DF31-40B2-9A88-7E5135C9B4FB}" destId="{DD522A1C-7BD4-4D5F-9A71-81D66E78B617}" srcOrd="0" destOrd="0" presId="urn:microsoft.com/office/officeart/2005/8/layout/lProcess3"/>
    <dgm:cxn modelId="{11075776-DFA4-4542-A73B-2B22332AEB9F}" type="presParOf" srcId="{91BE6537-DF31-40B2-9A88-7E5135C9B4FB}" destId="{ED1847EE-147F-4077-AD15-3CC1E94162CE}" srcOrd="1" destOrd="0" presId="urn:microsoft.com/office/officeart/2005/8/layout/lProcess3"/>
    <dgm:cxn modelId="{9ADB11D5-5B60-400B-A287-E2FC2FC2030A}" type="presParOf" srcId="{91BE6537-DF31-40B2-9A88-7E5135C9B4FB}" destId="{6BC8D75D-48C1-4E5F-8A8D-D8615BB83AFE}" srcOrd="2" destOrd="0" presId="urn:microsoft.com/office/officeart/2005/8/layout/lProcess3"/>
    <dgm:cxn modelId="{283DA331-EB26-4B80-9390-7E8BC9ECD2DA}" type="presParOf" srcId="{91BE6537-DF31-40B2-9A88-7E5135C9B4FB}" destId="{E7022527-B107-446C-A8B9-74B6CE66886A}" srcOrd="3" destOrd="0" presId="urn:microsoft.com/office/officeart/2005/8/layout/lProcess3"/>
    <dgm:cxn modelId="{7B6FC383-4D63-44B4-8CD9-CF9BADE90CD2}" type="presParOf" srcId="{91BE6537-DF31-40B2-9A88-7E5135C9B4FB}" destId="{837C4669-AE5C-4317-B8C6-5058EC074E1B}" srcOrd="4" destOrd="0" presId="urn:microsoft.com/office/officeart/2005/8/layout/lProcess3"/>
    <dgm:cxn modelId="{3CEBB459-F213-470A-A6A8-A4B0EA7D7384}" type="presParOf" srcId="{6D87F196-B185-4671-B8EF-DE7E08BB09B8}" destId="{7D09E184-8BF7-4E6A-ACA9-2A3C3A4930E4}" srcOrd="1" destOrd="0" presId="urn:microsoft.com/office/officeart/2005/8/layout/lProcess3"/>
    <dgm:cxn modelId="{36C05AD4-AAA4-4548-AEA4-AE492419CC21}" type="presParOf" srcId="{6D87F196-B185-4671-B8EF-DE7E08BB09B8}" destId="{EF93C7FE-F8C8-4C6E-A514-15ED14A39DE1}" srcOrd="2" destOrd="0" presId="urn:microsoft.com/office/officeart/2005/8/layout/lProcess3"/>
    <dgm:cxn modelId="{8429A136-5C95-49E9-8289-2CC010260856}" type="presParOf" srcId="{EF93C7FE-F8C8-4C6E-A514-15ED14A39DE1}" destId="{944B2042-EAC6-4935-8FE8-EECF8C63DE42}" srcOrd="0" destOrd="0" presId="urn:microsoft.com/office/officeart/2005/8/layout/lProcess3"/>
    <dgm:cxn modelId="{E9970AB9-510F-49CC-BD82-CA009134DACA}" type="presParOf" srcId="{EF93C7FE-F8C8-4C6E-A514-15ED14A39DE1}" destId="{BB886538-E504-467B-ABED-C8B84C4C2858}" srcOrd="1" destOrd="0" presId="urn:microsoft.com/office/officeart/2005/8/layout/lProcess3"/>
    <dgm:cxn modelId="{496F6AEB-627E-4B63-8995-E0519CE12090}" type="presParOf" srcId="{EF93C7FE-F8C8-4C6E-A514-15ED14A39DE1}" destId="{8C48CE89-5689-445A-A273-C91500D5056D}" srcOrd="2" destOrd="0" presId="urn:microsoft.com/office/officeart/2005/8/layout/lProcess3"/>
    <dgm:cxn modelId="{F1B8241A-D239-431F-A538-517DE1A168CB}" type="presParOf" srcId="{EF93C7FE-F8C8-4C6E-A514-15ED14A39DE1}" destId="{6886F2A9-56B4-47B4-A8E2-85EDEAA102C2}" srcOrd="3" destOrd="0" presId="urn:microsoft.com/office/officeart/2005/8/layout/lProcess3"/>
    <dgm:cxn modelId="{9C32D572-0D13-42EA-A34C-C9533D2D259A}" type="presParOf" srcId="{EF93C7FE-F8C8-4C6E-A514-15ED14A39DE1}" destId="{B71676EC-36F8-4C40-8AF0-649F437BFC48}" srcOrd="4" destOrd="0" presId="urn:microsoft.com/office/officeart/2005/8/layout/lProcess3"/>
    <dgm:cxn modelId="{24ACFCCC-2AC7-49FC-B9CB-8A3F027E2F86}" type="presParOf" srcId="{6D87F196-B185-4671-B8EF-DE7E08BB09B8}" destId="{E6F9B2BE-1B00-4D35-8B20-CA88D9887106}" srcOrd="3" destOrd="0" presId="urn:microsoft.com/office/officeart/2005/8/layout/lProcess3"/>
    <dgm:cxn modelId="{FD52A6E1-68CF-43BB-9B4A-47BBB4B97F20}" type="presParOf" srcId="{6D87F196-B185-4671-B8EF-DE7E08BB09B8}" destId="{295ADD21-8D58-480F-A52B-C4967D25FF7E}" srcOrd="4" destOrd="0" presId="urn:microsoft.com/office/officeart/2005/8/layout/lProcess3"/>
    <dgm:cxn modelId="{90CF7EFC-2406-4778-8919-CED51DFAB066}" type="presParOf" srcId="{295ADD21-8D58-480F-A52B-C4967D25FF7E}" destId="{56DCD2FE-B0A2-425D-B464-922461CB190E}" srcOrd="0" destOrd="0" presId="urn:microsoft.com/office/officeart/2005/8/layout/lProcess3"/>
    <dgm:cxn modelId="{CB797809-ABF4-4E4B-B4EF-14422BC79487}" type="presParOf" srcId="{295ADD21-8D58-480F-A52B-C4967D25FF7E}" destId="{E4CDA538-EDFD-41C8-9E00-B864E6286677}" srcOrd="1" destOrd="0" presId="urn:microsoft.com/office/officeart/2005/8/layout/lProcess3"/>
    <dgm:cxn modelId="{00BE909B-F901-4B68-98D2-74B6469057AC}" type="presParOf" srcId="{295ADD21-8D58-480F-A52B-C4967D25FF7E}" destId="{722ECB20-FFB8-4A43-867B-040A13F0A7EB}" srcOrd="2" destOrd="0" presId="urn:microsoft.com/office/officeart/2005/8/layout/lProcess3"/>
    <dgm:cxn modelId="{19008927-BDD2-4B73-BF8D-73932AE8EB94}" type="presParOf" srcId="{295ADD21-8D58-480F-A52B-C4967D25FF7E}" destId="{8B10AB3D-1951-4A6D-BD70-01FB90BC136F}" srcOrd="3" destOrd="0" presId="urn:microsoft.com/office/officeart/2005/8/layout/lProcess3"/>
    <dgm:cxn modelId="{F56A5CB5-D09A-4702-9C9F-837B62B61533}" type="presParOf" srcId="{295ADD21-8D58-480F-A52B-C4967D25FF7E}" destId="{B8FA7B31-3C35-4681-A1C2-FFABEA83555D}" srcOrd="4" destOrd="0" presId="urn:microsoft.com/office/officeart/2005/8/layout/lProcess3"/>
    <dgm:cxn modelId="{BB88D9E1-8CBA-4F21-B5EF-85D42AF117F5}" type="presParOf" srcId="{6D87F196-B185-4671-B8EF-DE7E08BB09B8}" destId="{80B286EA-5417-400E-B89D-BBC6BD7C5428}" srcOrd="5" destOrd="0" presId="urn:microsoft.com/office/officeart/2005/8/layout/lProcess3"/>
    <dgm:cxn modelId="{CCBA6CFE-DEF9-46CA-AAD5-982B9E53A966}" type="presParOf" srcId="{6D87F196-B185-4671-B8EF-DE7E08BB09B8}" destId="{A46EB335-D4F4-4753-8C3E-FC97A6B9371E}" srcOrd="6" destOrd="0" presId="urn:microsoft.com/office/officeart/2005/8/layout/lProcess3"/>
    <dgm:cxn modelId="{3A95EC2F-2573-449D-A6E7-01426E478A91}" type="presParOf" srcId="{A46EB335-D4F4-4753-8C3E-FC97A6B9371E}" destId="{1A31CC26-6235-4A54-905F-12CFFEF13F5D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522A1C-7BD4-4D5F-9A71-81D66E78B617}">
      <dsp:nvSpPr>
        <dsp:cNvPr id="0" name=""/>
        <dsp:cNvSpPr/>
      </dsp:nvSpPr>
      <dsp:spPr>
        <a:xfrm>
          <a:off x="138528" y="421479"/>
          <a:ext cx="2133317" cy="6586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2A07BD"/>
              </a:solidFill>
            </a:rPr>
            <a:t>1 </a:t>
          </a:r>
          <a:r>
            <a:rPr lang="ru-RU" sz="2400" kern="1200" dirty="0" smtClean="0">
              <a:solidFill>
                <a:srgbClr val="2A07BD"/>
              </a:solidFill>
              <a:hlinkClick xmlns:r="http://schemas.openxmlformats.org/officeDocument/2006/relationships" r:id="" action="ppaction://hlinksldjump"/>
            </a:rPr>
            <a:t>уровень</a:t>
          </a:r>
          <a:endParaRPr lang="ru-RU" sz="2400" kern="1200" dirty="0">
            <a:solidFill>
              <a:srgbClr val="2A07BD"/>
            </a:solidFill>
          </a:endParaRPr>
        </a:p>
      </dsp:txBody>
      <dsp:txXfrm>
        <a:off x="138528" y="421479"/>
        <a:ext cx="2133317" cy="658642"/>
      </dsp:txXfrm>
    </dsp:sp>
    <dsp:sp modelId="{6BC8D75D-48C1-4E5F-8A8D-D8615BB83AFE}">
      <dsp:nvSpPr>
        <dsp:cNvPr id="0" name=""/>
        <dsp:cNvSpPr/>
      </dsp:nvSpPr>
      <dsp:spPr>
        <a:xfrm>
          <a:off x="2355943" y="480419"/>
          <a:ext cx="2342344" cy="56653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2A07BD"/>
              </a:solidFill>
            </a:rPr>
            <a:t>Естественные движения</a:t>
          </a:r>
          <a:endParaRPr lang="ru-RU" sz="1600" b="1" i="1" kern="1200" dirty="0">
            <a:solidFill>
              <a:srgbClr val="2A07BD"/>
            </a:solidFill>
          </a:endParaRPr>
        </a:p>
      </dsp:txBody>
      <dsp:txXfrm>
        <a:off x="2355943" y="480419"/>
        <a:ext cx="2342344" cy="566531"/>
      </dsp:txXfrm>
    </dsp:sp>
    <dsp:sp modelId="{837C4669-AE5C-4317-B8C6-5058EC074E1B}">
      <dsp:nvSpPr>
        <dsp:cNvPr id="0" name=""/>
        <dsp:cNvSpPr/>
      </dsp:nvSpPr>
      <dsp:spPr>
        <a:xfrm>
          <a:off x="4769016" y="480417"/>
          <a:ext cx="2336078" cy="54249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2A07BD"/>
              </a:solidFill>
              <a:latin typeface="+mn-lt"/>
              <a:cs typeface="Arial" pitchFamily="34" charset="0"/>
            </a:rPr>
            <a:t>Искусственные движения</a:t>
          </a:r>
          <a:endParaRPr lang="ru-RU" sz="1600" b="1" i="1" kern="1200" dirty="0">
            <a:solidFill>
              <a:srgbClr val="2A07BD"/>
            </a:solidFill>
            <a:latin typeface="+mn-lt"/>
            <a:cs typeface="Arial" pitchFamily="34" charset="0"/>
          </a:endParaRPr>
        </a:p>
      </dsp:txBody>
      <dsp:txXfrm>
        <a:off x="4769016" y="480417"/>
        <a:ext cx="2336078" cy="542495"/>
      </dsp:txXfrm>
    </dsp:sp>
    <dsp:sp modelId="{944B2042-EAC6-4935-8FE8-EECF8C63DE42}">
      <dsp:nvSpPr>
        <dsp:cNvPr id="0" name=""/>
        <dsp:cNvSpPr/>
      </dsp:nvSpPr>
      <dsp:spPr>
        <a:xfrm>
          <a:off x="176326" y="1454605"/>
          <a:ext cx="2193133" cy="7034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2A07BD"/>
              </a:solidFill>
            </a:rPr>
            <a:t>2 </a:t>
          </a:r>
          <a:r>
            <a:rPr lang="ru-RU" sz="2400" kern="1200" dirty="0" smtClean="0">
              <a:solidFill>
                <a:srgbClr val="2A07BD"/>
              </a:solidFill>
              <a:hlinkClick xmlns:r="http://schemas.openxmlformats.org/officeDocument/2006/relationships" r:id="" action="ppaction://hlinksldjump"/>
            </a:rPr>
            <a:t>уровень</a:t>
          </a:r>
          <a:endParaRPr lang="ru-RU" sz="2400" kern="1200" dirty="0">
            <a:solidFill>
              <a:srgbClr val="2A07BD"/>
            </a:solidFill>
          </a:endParaRPr>
        </a:p>
      </dsp:txBody>
      <dsp:txXfrm>
        <a:off x="176326" y="1454605"/>
        <a:ext cx="2193133" cy="703475"/>
      </dsp:txXfrm>
    </dsp:sp>
    <dsp:sp modelId="{8C48CE89-5689-445A-A273-C91500D5056D}">
      <dsp:nvSpPr>
        <dsp:cNvPr id="0" name=""/>
        <dsp:cNvSpPr/>
      </dsp:nvSpPr>
      <dsp:spPr>
        <a:xfrm>
          <a:off x="2444941" y="1492490"/>
          <a:ext cx="2432679" cy="62398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2A07BD"/>
              </a:solidFill>
            </a:rPr>
            <a:t>Простые</a:t>
          </a:r>
          <a:r>
            <a:rPr lang="ru-RU" sz="2300" b="1" i="1" kern="1200" dirty="0" smtClean="0">
              <a:solidFill>
                <a:srgbClr val="2A07BD"/>
              </a:solidFill>
            </a:rPr>
            <a:t> </a:t>
          </a:r>
          <a:endParaRPr lang="ru-RU" sz="2300" b="1" i="1" kern="1200" dirty="0">
            <a:solidFill>
              <a:srgbClr val="2A07BD"/>
            </a:solidFill>
          </a:endParaRPr>
        </a:p>
      </dsp:txBody>
      <dsp:txXfrm>
        <a:off x="2444941" y="1492490"/>
        <a:ext cx="2432679" cy="623984"/>
      </dsp:txXfrm>
    </dsp:sp>
    <dsp:sp modelId="{B71676EC-36F8-4C40-8AF0-649F437BFC48}">
      <dsp:nvSpPr>
        <dsp:cNvPr id="0" name=""/>
        <dsp:cNvSpPr/>
      </dsp:nvSpPr>
      <dsp:spPr>
        <a:xfrm>
          <a:off x="4896544" y="1512169"/>
          <a:ext cx="2332750" cy="62703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2A07BD"/>
              </a:solidFill>
            </a:rPr>
            <a:t>Сложные</a:t>
          </a:r>
          <a:endParaRPr lang="ru-RU" sz="1800" b="1" i="1" kern="1200" dirty="0">
            <a:solidFill>
              <a:srgbClr val="2A07BD"/>
            </a:solidFill>
          </a:endParaRPr>
        </a:p>
      </dsp:txBody>
      <dsp:txXfrm>
        <a:off x="4896544" y="1512169"/>
        <a:ext cx="2332750" cy="627037"/>
      </dsp:txXfrm>
    </dsp:sp>
    <dsp:sp modelId="{56DCD2FE-B0A2-425D-B464-922461CB190E}">
      <dsp:nvSpPr>
        <dsp:cNvPr id="0" name=""/>
        <dsp:cNvSpPr/>
      </dsp:nvSpPr>
      <dsp:spPr>
        <a:xfrm>
          <a:off x="216023" y="2448270"/>
          <a:ext cx="2219861" cy="7291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2A07BD"/>
              </a:solidFill>
            </a:rPr>
            <a:t>3 </a:t>
          </a:r>
          <a:r>
            <a:rPr lang="ru-RU" sz="2400" kern="1200" dirty="0" smtClean="0">
              <a:solidFill>
                <a:srgbClr val="2A07BD"/>
              </a:solidFill>
              <a:hlinkClick xmlns:r="http://schemas.openxmlformats.org/officeDocument/2006/relationships" r:id="" action="ppaction://hlinksldjump"/>
            </a:rPr>
            <a:t>уровень</a:t>
          </a:r>
          <a:endParaRPr lang="ru-RU" sz="2400" kern="1200" dirty="0">
            <a:solidFill>
              <a:srgbClr val="2A07BD"/>
            </a:solidFill>
          </a:endParaRPr>
        </a:p>
      </dsp:txBody>
      <dsp:txXfrm>
        <a:off x="216023" y="2448270"/>
        <a:ext cx="2219861" cy="729160"/>
      </dsp:txXfrm>
    </dsp:sp>
    <dsp:sp modelId="{722ECB20-FFB8-4A43-867B-040A13F0A7EB}">
      <dsp:nvSpPr>
        <dsp:cNvPr id="0" name=""/>
        <dsp:cNvSpPr/>
      </dsp:nvSpPr>
      <dsp:spPr>
        <a:xfrm>
          <a:off x="2627842" y="2408589"/>
          <a:ext cx="2819405" cy="70311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err="1" smtClean="0">
              <a:solidFill>
                <a:srgbClr val="2A07BD"/>
              </a:solidFill>
            </a:rPr>
            <a:t>Фактологические</a:t>
          </a:r>
          <a:r>
            <a:rPr lang="ru-RU" sz="1800" b="1" i="1" kern="1200" dirty="0" smtClean="0">
              <a:solidFill>
                <a:srgbClr val="2A07BD"/>
              </a:solidFill>
            </a:rPr>
            <a:t> проявления движений</a:t>
          </a:r>
          <a:endParaRPr lang="ru-RU" sz="1800" b="1" i="1" kern="1200" dirty="0">
            <a:solidFill>
              <a:srgbClr val="2A07BD"/>
            </a:solidFill>
          </a:endParaRPr>
        </a:p>
      </dsp:txBody>
      <dsp:txXfrm>
        <a:off x="2627842" y="2408589"/>
        <a:ext cx="2819405" cy="703112"/>
      </dsp:txXfrm>
    </dsp:sp>
    <dsp:sp modelId="{B8FA7B31-3C35-4681-A1C2-FFABEA83555D}">
      <dsp:nvSpPr>
        <dsp:cNvPr id="0" name=""/>
        <dsp:cNvSpPr/>
      </dsp:nvSpPr>
      <dsp:spPr>
        <a:xfrm>
          <a:off x="2736301" y="3600400"/>
          <a:ext cx="2875963" cy="73099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2A07BD"/>
              </a:solidFill>
            </a:rPr>
            <a:t>Универсальные способы движений</a:t>
          </a:r>
          <a:endParaRPr lang="ru-RU" sz="1800" b="1" i="1" kern="1200" dirty="0">
            <a:solidFill>
              <a:srgbClr val="2A07BD"/>
            </a:solidFill>
          </a:endParaRPr>
        </a:p>
      </dsp:txBody>
      <dsp:txXfrm>
        <a:off x="2736301" y="3600400"/>
        <a:ext cx="2875963" cy="730997"/>
      </dsp:txXfrm>
    </dsp:sp>
    <dsp:sp modelId="{1A31CC26-6235-4A54-905F-12CFFEF13F5D}">
      <dsp:nvSpPr>
        <dsp:cNvPr id="0" name=""/>
        <dsp:cNvSpPr/>
      </dsp:nvSpPr>
      <dsp:spPr>
        <a:xfrm>
          <a:off x="211778" y="3580042"/>
          <a:ext cx="2398545" cy="7319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2A07BD"/>
              </a:solidFill>
            </a:rPr>
            <a:t>4 </a:t>
          </a:r>
          <a:r>
            <a:rPr lang="ru-RU" sz="2400" kern="1200" dirty="0" smtClean="0">
              <a:solidFill>
                <a:srgbClr val="2A07BD"/>
              </a:solidFill>
              <a:hlinkClick xmlns:r="http://schemas.openxmlformats.org/officeDocument/2006/relationships" r:id="" action="ppaction://hlinksldjump"/>
            </a:rPr>
            <a:t>уровень</a:t>
          </a:r>
          <a:endParaRPr lang="ru-RU" sz="2400" kern="1200" dirty="0">
            <a:solidFill>
              <a:srgbClr val="2A07BD"/>
            </a:solidFill>
          </a:endParaRPr>
        </a:p>
      </dsp:txBody>
      <dsp:txXfrm>
        <a:off x="211778" y="3580042"/>
        <a:ext cx="2398545" cy="731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F88189-8C82-406F-8792-E4E5F1F15C1B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E4432A-5A80-4455-9F5C-580C956A4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922C2-C51E-48CA-A26C-1A084CB209D0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A941D-1007-4231-B568-30FD595FC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E516D-B7D4-4C73-9232-B1E99ECEF15D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D79C1-628F-4B9A-8EC5-5CB748A01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38E45-2C77-4596-ABAF-C73AD655C915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AB4CA-C7A1-48B6-9CAD-DD5BD106E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BEBD-4DCB-4693-9BD3-6474BBDF3CF1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4D77A-6620-4EFC-96CD-3C1EADDDF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D8C3B49-690F-4212-8F6E-3D5E84C7CB89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59254B-79EF-4066-9753-A5A1D0900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CE1FC-F08F-4EE3-A2EE-C0AFB804619C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E0AA8-8B29-40BE-835F-A9BC4270C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2DA7-2E61-4FD0-AC3B-DDD9EFDF15FE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ED405-580E-49C9-A8DB-4E4970FD8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05933-39A5-4F1F-A1B6-1C0FF95617DA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D1DB-3AE4-41D5-AEEE-B35A279AC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339C03-E14E-44BB-97C2-1D96702489B5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AA2BE8-AD44-4C43-9D4A-5E759F797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BFEBB-62CC-4210-A65B-96963D2F5C90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E820-9F03-41B4-B7F0-8E55E1B44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C9D8B5-4E99-4D52-A9F2-A96CDD155396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AA24BA-60F9-43DA-99CE-CFD56A903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51CD9D0-97AD-4BAB-881F-23A52464F02B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B4B848-1535-4A69-AC48-A98D75CEC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AAD15B9-8BBB-4D7A-9154-36C74DD351E2}" type="datetimeFigureOut">
              <a:rPr lang="ru-RU"/>
              <a:pPr>
                <a:defRPr/>
              </a:pPr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FD64470-1346-497C-9B6B-C0307B00E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29" r:id="rId4"/>
    <p:sldLayoutId id="2147483830" r:id="rId5"/>
    <p:sldLayoutId id="2147483838" r:id="rId6"/>
    <p:sldLayoutId id="2147483831" r:id="rId7"/>
    <p:sldLayoutId id="2147483839" r:id="rId8"/>
    <p:sldLayoutId id="2147483840" r:id="rId9"/>
    <p:sldLayoutId id="2147483832" r:id="rId10"/>
    <p:sldLayoutId id="2147483833" r:id="rId11"/>
    <p:sldLayoutId id="214748383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84213" y="260350"/>
            <a:ext cx="8291512" cy="26495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Технология использования нетрадиционных </a:t>
            </a:r>
            <a:r>
              <a:rPr lang="ru-RU" sz="3200" b="1" cap="none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общеразвивающих</a:t>
            </a: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упражнений</a:t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уроках физической культуры</a:t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начальной школе</a:t>
            </a:r>
            <a:endParaRPr lang="ru-RU" i="1" cap="none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5780" name="Рисунок 2" descr="1111.jpg"/>
          <p:cNvPicPr>
            <a:picLocks noGrp="1" noChangeAspect="1"/>
          </p:cNvPicPr>
          <p:nvPr>
            <p:ph type="body" idx="4294967295"/>
          </p:nvPr>
        </p:nvPicPr>
        <p:blipFill>
          <a:blip r:embed="rId2" cstate="print"/>
          <a:srcRect b="5635"/>
          <a:stretch>
            <a:fillRect/>
          </a:stretch>
        </p:blipFill>
        <p:spPr>
          <a:xfrm>
            <a:off x="2771800" y="3429000"/>
            <a:ext cx="4392488" cy="2808312"/>
          </a:xfrm>
          <a:noFill/>
          <a:ln w="3175">
            <a:solidFill>
              <a:srgbClr val="0000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714375" y="428625"/>
            <a:ext cx="8075613" cy="9350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Теоретическая основа опыта:</a:t>
            </a:r>
          </a:p>
        </p:txBody>
      </p:sp>
      <p:sp>
        <p:nvSpPr>
          <p:cNvPr id="7680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043863" cy="4873625"/>
          </a:xfrm>
        </p:spPr>
        <p:txBody>
          <a:bodyPr/>
          <a:lstStyle/>
          <a:p>
            <a:pPr eaLnBrk="1" hangingPunct="1"/>
            <a:r>
              <a:rPr lang="ru-RU" sz="2600" b="1" i="1" smtClean="0">
                <a:latin typeface="Comic Sans MS" pitchFamily="66" charset="0"/>
              </a:rPr>
              <a:t>Региональная программа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600" b="1" i="1" smtClean="0">
                <a:latin typeface="Comic Sans MS" pitchFamily="66" charset="0"/>
              </a:rPr>
              <a:t>   В.Т. Чичикин «Физическая культура в 1 - 4 классах общеобразовательного учреждения»</a:t>
            </a:r>
            <a:endParaRPr lang="ru-RU" sz="2600" b="1" i="1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600" b="1" i="1" smtClean="0">
                <a:latin typeface="Arial" charset="0"/>
              </a:rPr>
              <a:t>    (</a:t>
            </a:r>
            <a:r>
              <a:rPr lang="ru-RU" sz="2600" b="1" i="1" smtClean="0">
                <a:latin typeface="Comic Sans MS" pitchFamily="66" charset="0"/>
              </a:rPr>
              <a:t>3 часа в неделю)</a:t>
            </a:r>
          </a:p>
          <a:p>
            <a:pPr eaLnBrk="1" hangingPunct="1"/>
            <a:r>
              <a:rPr lang="ru-RU" sz="2600" b="1" i="1" smtClean="0">
                <a:latin typeface="Comic Sans MS" pitchFamily="66" charset="0"/>
              </a:rPr>
              <a:t>Система упражнений «Культура мяча» </a:t>
            </a:r>
          </a:p>
          <a:p>
            <a:pPr eaLnBrk="1" hangingPunct="1">
              <a:buFont typeface="Wingdings" pitchFamily="2" charset="2"/>
              <a:buNone/>
            </a:pPr>
            <a:endParaRPr lang="ru-RU" b="1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76804" name="Рисунок 1" descr="IMG_000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005064"/>
            <a:ext cx="3097212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7427913" cy="1539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endParaRPr lang="ru-RU" sz="2600" cap="none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76250"/>
            <a:ext cx="8186738" cy="5997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endParaRPr lang="en-US" sz="21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100" b="1" i="1" smtClean="0">
                <a:solidFill>
                  <a:srgbClr val="FF0000"/>
                </a:solidFill>
                <a:latin typeface="Comic Sans MS" pitchFamily="66" charset="0"/>
              </a:rPr>
              <a:t>Цель учебного предмета </a:t>
            </a:r>
            <a:r>
              <a:rPr lang="ru-RU" sz="2100" b="1" i="1" smtClean="0">
                <a:latin typeface="Comic Sans MS" pitchFamily="66" charset="0"/>
              </a:rPr>
              <a:t>«Физическая культура»  - формирование физкультурных способностей и потребностей, необходимых и достаточных для обеспечения базовых возможностей двигательной деятельности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100" b="1" i="1" smtClean="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100" b="1" i="1" smtClean="0">
                <a:latin typeface="Comic Sans MS" pitchFamily="66" charset="0"/>
              </a:rPr>
              <a:t>1.  Формирование у учащихся знаний не ниже уровня воспроизведения в связи с обеспечением двигательной деятельности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100" b="1" i="1" smtClean="0">
                <a:latin typeface="Comic Sans MS" pitchFamily="66" charset="0"/>
              </a:rPr>
              <a:t>2. Формирование базовых способов двигательной деятельности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100" b="1" i="1" smtClean="0">
                <a:latin typeface="Comic Sans MS" pitchFamily="66" charset="0"/>
              </a:rPr>
              <a:t>3. Обеспечение социально задаваемых норм физического развития и физической подготовленности школьников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2100" b="1" i="1" smtClean="0">
                <a:latin typeface="Comic Sans MS" pitchFamily="66" charset="0"/>
              </a:rPr>
              <a:t>4. Формирование потребности в эффективном использовании средств физического воспитания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b="1" i="1" smtClean="0">
                <a:latin typeface="Comic Sans MS" pitchFamily="66" charset="0"/>
              </a:rPr>
              <a:t>       Содержание программы рассчитано на организацию учебной деятельности школьников, отнесенных к основной и подготовительной медицинским группам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71500" y="428625"/>
            <a:ext cx="8140700" cy="9286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sz="28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Цель, актуальность, гипотеза внедрения </a:t>
            </a:r>
            <a:br>
              <a:rPr lang="ru-RU" sz="28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8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инновационной технологии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1428750"/>
            <a:ext cx="7993062" cy="5168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i="1" dirty="0" smtClean="0">
              <a:solidFill>
                <a:schemeClr val="accent1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Цель</a:t>
            </a:r>
            <a:r>
              <a:rPr lang="ru-RU" sz="2000" i="1" dirty="0" smtClean="0">
                <a:latin typeface="Comic Sans MS" pitchFamily="66" charset="0"/>
              </a:rPr>
              <a:t>– выявление содержания и особенностей организации нетрадиционных упражнений в системе уроков физического воспитания 1-4 классов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Актуальность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i="1" dirty="0" smtClean="0">
                <a:latin typeface="Comic Sans MS" pitchFamily="66" charset="0"/>
              </a:rPr>
              <a:t>     содержание программы  учебного предмета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i="1" dirty="0" smtClean="0">
                <a:latin typeface="Comic Sans MS" pitchFamily="66" charset="0"/>
              </a:rPr>
              <a:t>     «Физическая культура» в школе </a:t>
            </a:r>
            <a:r>
              <a:rPr lang="en-US" sz="20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должно быть максимально      ориентировано  и на спортивную деятельность,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i="1" dirty="0" smtClean="0">
                <a:latin typeface="Comic Sans MS" pitchFamily="66" charset="0"/>
              </a:rPr>
              <a:t>     и на физическую жизнедеятельность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Гипотеза эксперимента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i="1" dirty="0" smtClean="0">
                <a:latin typeface="Comic Sans MS" pitchFamily="66" charset="0"/>
              </a:rPr>
              <a:t>    Повышение результатов физической , технической, теоретической подготовки школьников в рамках федерально-региональных условий и требований школьного образования  посредством оптимизации содержательного  и организационного обеспечения системы физического воспитания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2"/>
          <p:cNvSpPr>
            <a:spLocks noGrp="1"/>
          </p:cNvSpPr>
          <p:nvPr>
            <p:ph type="title"/>
          </p:nvPr>
        </p:nvSpPr>
        <p:spPr bwMode="auto">
          <a:xfrm>
            <a:off x="971600" y="476672"/>
            <a:ext cx="7200900" cy="113893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sz="4000" b="1" i="1" cap="none" dirty="0" smtClean="0">
                <a:solidFill>
                  <a:srgbClr val="A8301C"/>
                </a:solidFill>
                <a:latin typeface="Calibri" pitchFamily="34" charset="0"/>
                <a:cs typeface="Calibri" pitchFamily="34" charset="0"/>
              </a:rPr>
              <a:t>Классификация способов двигательной деятельности</a:t>
            </a:r>
            <a:endParaRPr lang="ru-RU" sz="4000" b="1" i="1" cap="none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9" name="Схема 18"/>
          <p:cNvGraphicFramePr/>
          <p:nvPr/>
        </p:nvGraphicFramePr>
        <p:xfrm>
          <a:off x="755576" y="1412776"/>
          <a:ext cx="763284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468313" y="260350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400" b="1" cap="none" dirty="0" smtClean="0">
                <a:solidFill>
                  <a:srgbClr val="A8301C"/>
                </a:solidFill>
                <a:latin typeface="Comic Sans MS" pitchFamily="66" charset="0"/>
              </a:rPr>
              <a:t>Уровни </a:t>
            </a:r>
            <a:r>
              <a:rPr lang="ru-RU" sz="4400" b="1" cap="none" dirty="0" smtClean="0">
                <a:solidFill>
                  <a:srgbClr val="A8301C"/>
                </a:solidFill>
                <a:latin typeface="Comic Sans MS" pitchFamily="66" charset="0"/>
                <a:hlinkClick r:id="rId2" action="ppaction://hlinksldjump"/>
              </a:rPr>
              <a:t>декомпозиции</a:t>
            </a:r>
            <a:endParaRPr lang="ru-RU" sz="4400" b="1" cap="none" dirty="0" smtClean="0">
              <a:solidFill>
                <a:srgbClr val="A8301C"/>
              </a:solidFill>
              <a:latin typeface="Comic Sans MS" pitchFamily="66" charset="0"/>
            </a:endParaRPr>
          </a:p>
        </p:txBody>
      </p:sp>
      <p:sp>
        <p:nvSpPr>
          <p:cNvPr id="58373" name="Rectangle 5"/>
          <p:cNvSpPr>
            <a:spLocks noGrp="1"/>
          </p:cNvSpPr>
          <p:nvPr>
            <p:ph type="body" sz="half" idx="4294967295"/>
          </p:nvPr>
        </p:nvSpPr>
        <p:spPr>
          <a:xfrm>
            <a:off x="611188" y="1484313"/>
            <a:ext cx="365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 u="sng" dirty="0" smtClean="0"/>
              <a:t>1 </a:t>
            </a:r>
            <a:r>
              <a:rPr lang="ru-RU" sz="3200" b="1" u="sng" dirty="0" smtClean="0">
                <a:latin typeface="Comic Sans MS" pitchFamily="66" charset="0"/>
              </a:rPr>
              <a:t>уровень</a:t>
            </a:r>
            <a:r>
              <a:rPr lang="ru-RU" sz="3200" b="1" u="sng" dirty="0" smtClean="0"/>
              <a:t>:</a:t>
            </a:r>
          </a:p>
          <a:p>
            <a:endParaRPr lang="ru-RU" sz="2100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r>
              <a:rPr lang="ru-RU" sz="2100" b="1" dirty="0" smtClean="0">
                <a:solidFill>
                  <a:srgbClr val="008000"/>
                </a:solidFill>
                <a:latin typeface="Comic Sans MS" pitchFamily="66" charset="0"/>
              </a:rPr>
              <a:t>ЕСТЕСТВЕННЫЕ        ДВИЖЕНИЯ – 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>
                <a:latin typeface="Comic Sans MS" pitchFamily="66" charset="0"/>
              </a:rPr>
              <a:t>  </a:t>
            </a:r>
            <a:r>
              <a:rPr lang="ru-RU" sz="2200" b="1" dirty="0" smtClean="0">
                <a:latin typeface="Comic Sans MS" pitchFamily="66" charset="0"/>
              </a:rPr>
              <a:t>трансформировались из трудовых и религиозных действий</a:t>
            </a:r>
          </a:p>
          <a:p>
            <a:r>
              <a:rPr lang="ru-RU" sz="2100" b="1" dirty="0" smtClean="0">
                <a:solidFill>
                  <a:srgbClr val="3012B2"/>
                </a:solidFill>
                <a:latin typeface="Comic Sans MS" pitchFamily="66" charset="0"/>
              </a:rPr>
              <a:t>ИСКУССТВЕННЫЕ 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>
                <a:solidFill>
                  <a:srgbClr val="3012B2"/>
                </a:solidFill>
                <a:latin typeface="Comic Sans MS" pitchFamily="66" charset="0"/>
              </a:rPr>
              <a:t>  ДВИЖЕНИЯ – 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>
                <a:latin typeface="Comic Sans MS" pitchFamily="66" charset="0"/>
              </a:rPr>
              <a:t>   </a:t>
            </a:r>
            <a:r>
              <a:rPr lang="ru-RU" sz="2200" b="1" dirty="0" smtClean="0">
                <a:latin typeface="Comic Sans MS" pitchFamily="66" charset="0"/>
              </a:rPr>
              <a:t>созданы человеком в процессе расширения средств двигательной подготовки</a:t>
            </a:r>
          </a:p>
        </p:txBody>
      </p:sp>
      <p:sp>
        <p:nvSpPr>
          <p:cNvPr id="58374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500563" y="1484313"/>
            <a:ext cx="365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u="sng" dirty="0" smtClean="0">
                <a:latin typeface="Comic Sans MS" pitchFamily="66" charset="0"/>
              </a:rPr>
              <a:t>2 уровень:</a:t>
            </a:r>
          </a:p>
          <a:p>
            <a:endParaRPr lang="ru-RU" sz="2000" b="1" u="sng" dirty="0" smtClean="0">
              <a:latin typeface="Comic Sans MS" pitchFamily="66" charset="0"/>
            </a:endParaRPr>
          </a:p>
          <a:p>
            <a:r>
              <a:rPr lang="ru-RU" sz="2200" b="1" dirty="0" smtClean="0">
                <a:latin typeface="Comic Sans MS" pitchFamily="66" charset="0"/>
              </a:rPr>
              <a:t>ПРОСТЫЕ </a:t>
            </a:r>
          </a:p>
          <a:p>
            <a:pPr>
              <a:buFont typeface="Wingdings" pitchFamily="2" charset="2"/>
              <a:buNone/>
            </a:pPr>
            <a:r>
              <a:rPr lang="ru-RU" sz="2200" b="1" dirty="0" smtClean="0">
                <a:latin typeface="Comic Sans MS" pitchFamily="66" charset="0"/>
              </a:rPr>
              <a:t>  ДВИЖЕНИЯ -</a:t>
            </a:r>
          </a:p>
          <a:p>
            <a:pPr>
              <a:buFont typeface="Wingdings" pitchFamily="2" charset="2"/>
              <a:buNone/>
            </a:pPr>
            <a:r>
              <a:rPr lang="ru-RU" sz="2200" b="1" dirty="0" smtClean="0">
                <a:latin typeface="Comic Sans MS" pitchFamily="66" charset="0"/>
              </a:rPr>
              <a:t>  </a:t>
            </a:r>
            <a:r>
              <a:rPr lang="ru-RU" b="1" dirty="0" err="1" smtClean="0">
                <a:solidFill>
                  <a:srgbClr val="3012B2"/>
                </a:solidFill>
                <a:latin typeface="Comic Sans MS" pitchFamily="66" charset="0"/>
              </a:rPr>
              <a:t>ортодинамика</a:t>
            </a:r>
            <a:r>
              <a:rPr lang="ru-RU" b="1" dirty="0" smtClean="0">
                <a:solidFill>
                  <a:srgbClr val="3012B2"/>
                </a:solidFill>
                <a:latin typeface="Comic Sans MS" pitchFamily="66" charset="0"/>
              </a:rPr>
              <a:t>             </a:t>
            </a:r>
            <a:r>
              <a:rPr lang="ru-RU" b="1" dirty="0" err="1" smtClean="0">
                <a:solidFill>
                  <a:srgbClr val="008000"/>
                </a:solidFill>
                <a:latin typeface="Comic Sans MS" pitchFamily="66" charset="0"/>
              </a:rPr>
              <a:t>монодинамика</a:t>
            </a:r>
            <a:endParaRPr lang="ru-RU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endParaRPr lang="ru-RU" b="1" dirty="0" smtClean="0">
              <a:latin typeface="Comic Sans MS" pitchFamily="66" charset="0"/>
            </a:endParaRPr>
          </a:p>
          <a:p>
            <a:r>
              <a:rPr lang="ru-RU" sz="2200" b="1" dirty="0" smtClean="0">
                <a:latin typeface="Comic Sans MS" pitchFamily="66" charset="0"/>
              </a:rPr>
              <a:t>СЛОЖНЫЕ –</a:t>
            </a:r>
          </a:p>
          <a:p>
            <a:pPr>
              <a:buFont typeface="Wingdings" pitchFamily="2" charset="2"/>
              <a:buNone/>
            </a:pPr>
            <a:r>
              <a:rPr lang="ru-RU" sz="2200" b="1" dirty="0" smtClean="0">
                <a:latin typeface="Comic Sans MS" pitchFamily="66" charset="0"/>
              </a:rPr>
              <a:t>   </a:t>
            </a:r>
            <a:r>
              <a:rPr lang="ru-RU" b="1" dirty="0" err="1" smtClean="0">
                <a:solidFill>
                  <a:srgbClr val="3012B2"/>
                </a:solidFill>
                <a:latin typeface="Comic Sans MS" pitchFamily="66" charset="0"/>
              </a:rPr>
              <a:t>полидинамика</a:t>
            </a:r>
            <a:endParaRPr lang="ru-RU" b="1" dirty="0" smtClean="0">
              <a:solidFill>
                <a:srgbClr val="3012B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ru-RU" b="1" dirty="0" smtClean="0">
                <a:latin typeface="Comic Sans MS" pitchFamily="66" charset="0"/>
              </a:rPr>
              <a:t>   </a:t>
            </a:r>
            <a:r>
              <a:rPr lang="ru-RU" b="1" dirty="0" err="1" smtClean="0">
                <a:solidFill>
                  <a:srgbClr val="008000"/>
                </a:solidFill>
                <a:latin typeface="Comic Sans MS" pitchFamily="66" charset="0"/>
              </a:rPr>
              <a:t>ритмодинамика</a:t>
            </a:r>
            <a:endParaRPr lang="ru-RU" b="1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endParaRPr lang="ru-RU" sz="2000" b="1" dirty="0" smtClean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58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58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58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58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58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58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000"/>
                                        <p:tgtEl>
                                          <p:spTgt spid="58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58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000"/>
                                        <p:tgtEl>
                                          <p:spTgt spid="583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583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1000"/>
                                        <p:tgtEl>
                                          <p:spTgt spid="583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3" grpId="0" build="p"/>
      <p:bldP spid="5837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400" b="1" cap="none" dirty="0" smtClean="0">
                <a:solidFill>
                  <a:srgbClr val="A8301C"/>
                </a:solidFill>
                <a:latin typeface="Comic Sans MS" pitchFamily="66" charset="0"/>
              </a:rPr>
              <a:t>Уровни </a:t>
            </a:r>
            <a:r>
              <a:rPr lang="ru-RU" sz="4400" b="1" cap="none" dirty="0" smtClean="0">
                <a:solidFill>
                  <a:srgbClr val="A8301C"/>
                </a:solidFill>
                <a:latin typeface="Comic Sans MS" pitchFamily="66" charset="0"/>
                <a:hlinkClick r:id="rId2" action="ppaction://hlinksldjump"/>
              </a:rPr>
              <a:t>декомпозиции</a:t>
            </a:r>
            <a:endParaRPr lang="ru-RU" cap="none" dirty="0" smtClean="0"/>
          </a:p>
        </p:txBody>
      </p:sp>
      <p:sp>
        <p:nvSpPr>
          <p:cNvPr id="22534" name="Rectangle 6"/>
          <p:cNvSpPr>
            <a:spLocks noGrp="1"/>
          </p:cNvSpPr>
          <p:nvPr>
            <p:ph type="body" sz="half" idx="4294967295"/>
          </p:nvPr>
        </p:nvSpPr>
        <p:spPr>
          <a:xfrm>
            <a:off x="539750" y="1412875"/>
            <a:ext cx="365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 u="sng" smtClean="0"/>
              <a:t>3</a:t>
            </a:r>
            <a:r>
              <a:rPr lang="ru-RU" b="1" u="sng" smtClean="0"/>
              <a:t> </a:t>
            </a:r>
            <a:r>
              <a:rPr lang="ru-RU" sz="3200" b="1" u="sng" smtClean="0">
                <a:latin typeface="Comic Sans MS" pitchFamily="66" charset="0"/>
              </a:rPr>
              <a:t>уровень</a:t>
            </a:r>
            <a:r>
              <a:rPr lang="ru-RU" sz="3200" b="1" u="sng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2A07BD"/>
                </a:solidFill>
                <a:latin typeface="Comic Sans MS" pitchFamily="66" charset="0"/>
              </a:rPr>
              <a:t>ФАКТОЛОГИЧЕСКИЕ ПРОЯВЛЕНИЯ ДВИЖЕНИЙ:</a:t>
            </a:r>
          </a:p>
          <a:p>
            <a:r>
              <a:rPr lang="ru-RU" sz="2200" b="1" smtClean="0">
                <a:latin typeface="Comic Sans MS" pitchFamily="66" charset="0"/>
              </a:rPr>
              <a:t>Вращения, падения</a:t>
            </a:r>
          </a:p>
          <a:p>
            <a:r>
              <a:rPr lang="ru-RU" sz="2200" b="1" smtClean="0">
                <a:latin typeface="Comic Sans MS" pitchFamily="66" charset="0"/>
              </a:rPr>
              <a:t>Лазания, перелазания</a:t>
            </a:r>
          </a:p>
          <a:p>
            <a:r>
              <a:rPr lang="ru-RU" sz="2200" b="1" smtClean="0">
                <a:latin typeface="Comic Sans MS" pitchFamily="66" charset="0"/>
              </a:rPr>
              <a:t>Взаимодействия с предметами, снарядами, с партнером</a:t>
            </a:r>
          </a:p>
          <a:p>
            <a:r>
              <a:rPr lang="ru-RU" sz="2200" b="1" smtClean="0">
                <a:latin typeface="Comic Sans MS" pitchFamily="66" charset="0"/>
              </a:rPr>
              <a:t>Ритмика, танцы</a:t>
            </a:r>
            <a:endParaRPr lang="ru-RU" sz="2000" smtClean="0"/>
          </a:p>
        </p:txBody>
      </p:sp>
      <p:sp>
        <p:nvSpPr>
          <p:cNvPr id="22535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643438" y="1412875"/>
            <a:ext cx="365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 u="sng" smtClean="0"/>
              <a:t>4</a:t>
            </a:r>
            <a:r>
              <a:rPr lang="ru-RU" b="1" u="sng" smtClean="0"/>
              <a:t> </a:t>
            </a:r>
            <a:r>
              <a:rPr lang="ru-RU" sz="3200" b="1" u="sng" smtClean="0">
                <a:latin typeface="Comic Sans MS" pitchFamily="66" charset="0"/>
              </a:rPr>
              <a:t>уровень</a:t>
            </a:r>
            <a:r>
              <a:rPr lang="ru-RU" sz="3200" b="1" u="sng" smtClean="0"/>
              <a:t>:</a:t>
            </a:r>
          </a:p>
          <a:p>
            <a:pPr>
              <a:buFont typeface="Wingdings" pitchFamily="2" charset="2"/>
              <a:buNone/>
            </a:pPr>
            <a:endParaRPr lang="ru-RU" b="1" smtClean="0">
              <a:solidFill>
                <a:srgbClr val="008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008000"/>
                </a:solidFill>
                <a:latin typeface="Comic Sans MS" pitchFamily="66" charset="0"/>
              </a:rPr>
              <a:t>УНИВЕРСАЛЬНЫЕ СПОСОБЫ ДВИЖЕНИЙ</a:t>
            </a:r>
            <a:r>
              <a:rPr lang="ru-RU" sz="2000" smtClean="0"/>
              <a:t> </a:t>
            </a:r>
          </a:p>
          <a:p>
            <a:pPr>
              <a:buFont typeface="Wingdings" pitchFamily="2" charset="2"/>
              <a:buNone/>
            </a:pPr>
            <a:endParaRPr lang="ru-RU" sz="2000" b="1" smtClean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ru-RU" b="1" smtClean="0">
                <a:latin typeface="Comic Sans MS" pitchFamily="66" charset="0"/>
              </a:rPr>
              <a:t>составляют основу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latin typeface="Comic Sans MS" pitchFamily="66" charset="0"/>
              </a:rPr>
              <a:t>программного материала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latin typeface="Comic Sans MS" pitchFamily="66" charset="0"/>
              </a:rPr>
              <a:t>«Физическая культура в начальной школе»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2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22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225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1000"/>
                                        <p:tgtEl>
                                          <p:spTgt spid="225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1000"/>
                                        <p:tgtEl>
                                          <p:spTgt spid="225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34" grpId="0" build="p"/>
      <p:bldP spid="2253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1153</TotalTime>
  <Words>316</Words>
  <Application>Microsoft Office PowerPoint</Application>
  <PresentationFormat>Экран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Технология использования нетрадиционных общеразвивающих упражнений на уроках физической культуры  в начальной школе</vt:lpstr>
      <vt:lpstr>Теоретическая основа опыта:</vt:lpstr>
      <vt:lpstr>Слайд 3</vt:lpstr>
      <vt:lpstr>Цель, актуальность, гипотеза внедрения  инновационной технологии</vt:lpstr>
      <vt:lpstr>Классификация способов двигательной деятельности</vt:lpstr>
      <vt:lpstr>Уровни декомпозиции</vt:lpstr>
      <vt:lpstr>Уровни декомпозиции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Ольга</cp:lastModifiedBy>
  <cp:revision>99</cp:revision>
  <dcterms:created xsi:type="dcterms:W3CDTF">2008-04-21T09:52:46Z</dcterms:created>
  <dcterms:modified xsi:type="dcterms:W3CDTF">2013-02-17T13:07:52Z</dcterms:modified>
</cp:coreProperties>
</file>