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91" r:id="rId2"/>
    <p:sldId id="267" r:id="rId3"/>
    <p:sldId id="275" r:id="rId4"/>
    <p:sldId id="276" r:id="rId5"/>
    <p:sldId id="277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07BD"/>
    <a:srgbClr val="FF0000"/>
    <a:srgbClr val="008000"/>
    <a:srgbClr val="3012B2"/>
    <a:srgbClr val="A830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>
        <p:scale>
          <a:sx n="66" d="100"/>
          <a:sy n="66" d="100"/>
        </p:scale>
        <p:origin x="-1272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F88189-8C82-406F-8792-E4E5F1F15C1B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E4432A-5A80-4455-9F5C-580C956A4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922C2-C51E-48CA-A26C-1A084CB209D0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A941D-1007-4231-B568-30FD595FC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E516D-B7D4-4C73-9232-B1E99ECEF15D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D79C1-628F-4B9A-8EC5-5CB748A01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38E45-2C77-4596-ABAF-C73AD655C915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AB4CA-C7A1-48B6-9CAD-DD5BD106E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FBEBD-4DCB-4693-9BD3-6474BBDF3CF1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4D77A-6620-4EFC-96CD-3C1EADDDF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D8C3B49-690F-4212-8F6E-3D5E84C7CB89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59254B-79EF-4066-9753-A5A1D0900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CE1FC-F08F-4EE3-A2EE-C0AFB804619C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E0AA8-8B29-40BE-835F-A9BC4270C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52DA7-2E61-4FD0-AC3B-DDD9EFDF15FE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ED405-580E-49C9-A8DB-4E4970FD8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05933-39A5-4F1F-A1B6-1C0FF95617DA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AD1DB-3AE4-41D5-AEEE-B35A279AC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7339C03-E14E-44BB-97C2-1D96702489B5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AA2BE8-AD44-4C43-9D4A-5E759F797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BFEBB-62CC-4210-A65B-96963D2F5C90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E820-9F03-41B4-B7F0-8E55E1B44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C9D8B5-4E99-4D52-A9F2-A96CDD155396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AA24BA-60F9-43DA-99CE-CFD56A903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51CD9D0-97AD-4BAB-881F-23A52464F02B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B4B848-1535-4A69-AC48-A98D75CEC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AAD15B9-8BBB-4D7A-9154-36C74DD351E2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FD64470-1346-497C-9B6B-C0307B00E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29" r:id="rId4"/>
    <p:sldLayoutId id="2147483830" r:id="rId5"/>
    <p:sldLayoutId id="2147483838" r:id="rId6"/>
    <p:sldLayoutId id="2147483831" r:id="rId7"/>
    <p:sldLayoutId id="2147483839" r:id="rId8"/>
    <p:sldLayoutId id="2147483840" r:id="rId9"/>
    <p:sldLayoutId id="2147483832" r:id="rId10"/>
    <p:sldLayoutId id="2147483833" r:id="rId11"/>
    <p:sldLayoutId id="214748383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84213" y="260350"/>
            <a:ext cx="8291512" cy="26495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Технология использования нетрадиционных общеразвивающих упражнений</a:t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уроках физической культуры</a:t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начальной </a:t>
            </a: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школе (продолжение)</a:t>
            </a:r>
            <a:endParaRPr lang="ru-RU" i="1" cap="none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5780" name="Рисунок 2" descr="1111.jpg"/>
          <p:cNvPicPr>
            <a:picLocks noGrp="1" noChangeAspect="1"/>
          </p:cNvPicPr>
          <p:nvPr>
            <p:ph type="body" idx="4294967295"/>
          </p:nvPr>
        </p:nvPicPr>
        <p:blipFill>
          <a:blip r:embed="rId2" cstate="print"/>
          <a:srcRect b="5635"/>
          <a:stretch>
            <a:fillRect/>
          </a:stretch>
        </p:blipFill>
        <p:spPr>
          <a:xfrm>
            <a:off x="1908175" y="2924175"/>
            <a:ext cx="5621338" cy="3455988"/>
          </a:xfrm>
          <a:noFill/>
          <a:ln w="3175">
            <a:solidFill>
              <a:srgbClr val="00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0" y="358775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Разделы учебной программы: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245" name="Прямоугольник 6"/>
          <p:cNvSpPr>
            <a:spLocks noChangeArrowheads="1"/>
          </p:cNvSpPr>
          <p:nvPr/>
        </p:nvSpPr>
        <p:spPr bwMode="auto">
          <a:xfrm>
            <a:off x="827088" y="1125538"/>
            <a:ext cx="3960812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v"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>
                <a:latin typeface="Times New Roman" pitchFamily="18" charset="0"/>
              </a:rPr>
              <a:t> </a:t>
            </a:r>
            <a:r>
              <a:rPr lang="ru-RU" sz="2800">
                <a:latin typeface="Comic Sans MS" pitchFamily="66" charset="0"/>
              </a:rPr>
              <a:t>«</a:t>
            </a:r>
            <a:r>
              <a:rPr lang="ru-RU" sz="2800" b="1" i="1">
                <a:latin typeface="Times New Roman" pitchFamily="18" charset="0"/>
              </a:rPr>
              <a:t>Вращения »</a:t>
            </a:r>
          </a:p>
          <a:p>
            <a:pPr eaLnBrk="0" hangingPunct="0">
              <a:buFont typeface="Wingdings" pitchFamily="2" charset="2"/>
              <a:buNone/>
            </a:pPr>
            <a:endParaRPr lang="ru-RU" sz="2800" b="1" i="1">
              <a:latin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sz="2800" b="1" i="1">
                <a:latin typeface="Times New Roman" pitchFamily="18" charset="0"/>
              </a:rPr>
              <a:t>   «Падения »</a:t>
            </a:r>
          </a:p>
          <a:p>
            <a:pPr eaLnBrk="0" hangingPunct="0">
              <a:buFont typeface="Wingdings" pitchFamily="2" charset="2"/>
              <a:buNone/>
            </a:pPr>
            <a:endParaRPr lang="ru-RU" sz="2800" b="1" i="1">
              <a:latin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«Ритмодинамика»</a:t>
            </a:r>
          </a:p>
        </p:txBody>
      </p:sp>
      <p:sp>
        <p:nvSpPr>
          <p:cNvPr id="10246" name="Прямоугольник 7"/>
          <p:cNvSpPr>
            <a:spLocks noChangeArrowheads="1"/>
          </p:cNvSpPr>
          <p:nvPr/>
        </p:nvSpPr>
        <p:spPr bwMode="auto">
          <a:xfrm>
            <a:off x="3995738" y="3716338"/>
            <a:ext cx="43926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00113" lvl="1" indent="-87313" eaLnBrk="0" hangingPunct="0">
              <a:buFont typeface="Wingdings" pitchFamily="2" charset="2"/>
              <a:buChar char="v"/>
            </a:pP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 «Взаимодействие с предметами, снарядами»                      </a:t>
            </a:r>
            <a:endParaRPr lang="ru-RU" sz="2800" b="1" i="1">
              <a:latin typeface="Times New Roman" pitchFamily="18" charset="0"/>
            </a:endParaRPr>
          </a:p>
        </p:txBody>
      </p:sp>
      <p:pic>
        <p:nvPicPr>
          <p:cNvPr id="7" name="Рисунок 6" descr="IMG_00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644900"/>
            <a:ext cx="37861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G_000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1075"/>
            <a:ext cx="36433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6"/>
          <p:cNvSpPr>
            <a:spLocks noChangeArrowheads="1"/>
          </p:cNvSpPr>
          <p:nvPr/>
        </p:nvSpPr>
        <p:spPr bwMode="auto">
          <a:xfrm>
            <a:off x="4500563" y="5300663"/>
            <a:ext cx="40306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eaLnBrk="0" hangingPunct="0">
              <a:buFont typeface="Wingdings" pitchFamily="2" charset="2"/>
              <a:buChar char="v"/>
            </a:pP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 « Гимнастика </a:t>
            </a:r>
          </a:p>
          <a:p>
            <a:pPr indent="449263" eaLnBrk="0" hangingPunct="0">
              <a:buFont typeface="Wingdings" pitchFamily="2" charset="2"/>
              <a:buNone/>
            </a:pP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на больших мячах»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>
          <a:xfrm>
            <a:off x="1403350" y="333375"/>
            <a:ext cx="5905500" cy="581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i="1" cap="none" smtClean="0">
                <a:solidFill>
                  <a:schemeClr val="tx1"/>
                </a:solidFill>
                <a:latin typeface="Comic Sans MS" pitchFamily="66" charset="0"/>
              </a:rPr>
              <a:t>Раздел «Ритмодинамика»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684213" y="4868863"/>
            <a:ext cx="7777162" cy="15414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   </a:t>
            </a:r>
            <a:r>
              <a:rPr lang="ru-RU" b="1" smtClean="0"/>
              <a:t>Упражнения в отхлопывании ритма руками</a:t>
            </a:r>
            <a:r>
              <a:rPr lang="ru-RU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</a:t>
            </a:r>
            <a:r>
              <a:rPr lang="ru-RU" sz="2000" smtClean="0"/>
              <a:t>(простой и сложный ритм индивидуально, в парах, без изменения положения рук, с изменением положения рук, стоя на месте и в движении)</a:t>
            </a:r>
          </a:p>
        </p:txBody>
      </p:sp>
      <p:pic>
        <p:nvPicPr>
          <p:cNvPr id="37892" name="Picture 4" descr="MVI_7696_11"/>
          <p:cNvPicPr>
            <a:picLocks noChangeAspect="1" noChangeArrowheads="1"/>
          </p:cNvPicPr>
          <p:nvPr/>
        </p:nvPicPr>
        <p:blipFill>
          <a:blip r:embed="rId2" cstate="print"/>
          <a:srcRect b="6490"/>
          <a:stretch>
            <a:fillRect/>
          </a:stretch>
        </p:blipFill>
        <p:spPr bwMode="auto">
          <a:xfrm>
            <a:off x="755650" y="1003300"/>
            <a:ext cx="7345363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MVI_7696_124"/>
          <p:cNvPicPr>
            <a:picLocks noChangeAspect="1" noChangeArrowheads="1"/>
          </p:cNvPicPr>
          <p:nvPr/>
        </p:nvPicPr>
        <p:blipFill>
          <a:blip r:embed="rId3" cstate="print"/>
          <a:srcRect b="6847"/>
          <a:stretch>
            <a:fillRect/>
          </a:stretch>
        </p:blipFill>
        <p:spPr bwMode="auto">
          <a:xfrm>
            <a:off x="755650" y="981075"/>
            <a:ext cx="74168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 descr="MVI_7696_125"/>
          <p:cNvPicPr>
            <a:picLocks noChangeAspect="1" noChangeArrowheads="1"/>
          </p:cNvPicPr>
          <p:nvPr/>
        </p:nvPicPr>
        <p:blipFill>
          <a:blip r:embed="rId4" cstate="print"/>
          <a:srcRect b="7837"/>
          <a:stretch>
            <a:fillRect/>
          </a:stretch>
        </p:blipFill>
        <p:spPr bwMode="auto">
          <a:xfrm>
            <a:off x="684213" y="836613"/>
            <a:ext cx="77771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7" descr="MVI_7696_129"/>
          <p:cNvPicPr>
            <a:picLocks noChangeAspect="1" noChangeArrowheads="1"/>
          </p:cNvPicPr>
          <p:nvPr/>
        </p:nvPicPr>
        <p:blipFill>
          <a:blip r:embed="rId5" cstate="print"/>
          <a:srcRect b="7803"/>
          <a:stretch>
            <a:fillRect/>
          </a:stretch>
        </p:blipFill>
        <p:spPr bwMode="auto">
          <a:xfrm>
            <a:off x="684213" y="836613"/>
            <a:ext cx="77755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/>
          </p:cNvSpPr>
          <p:nvPr>
            <p:ph type="body" idx="1"/>
          </p:nvPr>
        </p:nvSpPr>
        <p:spPr>
          <a:xfrm>
            <a:off x="539750" y="404813"/>
            <a:ext cx="8218488" cy="10795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/>
              <a:t>   Упражнения в отстукивании ритма ногами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(простой и сложный ритм на месте и в движении)</a:t>
            </a:r>
          </a:p>
        </p:txBody>
      </p:sp>
      <p:pic>
        <p:nvPicPr>
          <p:cNvPr id="38917" name="Picture 5" descr="MVI_7696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628775"/>
            <a:ext cx="78486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MVI_7696_1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557338"/>
            <a:ext cx="7921625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/>
          </p:cNvSpPr>
          <p:nvPr>
            <p:ph type="title"/>
          </p:nvPr>
        </p:nvSpPr>
        <p:spPr bwMode="auto">
          <a:xfrm>
            <a:off x="468313" y="188913"/>
            <a:ext cx="8208962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600" b="1" cap="none" smtClean="0">
                <a:solidFill>
                  <a:schemeClr val="tx1"/>
                </a:solidFill>
              </a:rPr>
              <a:t>   Упражнения при сочетании отхлопывания ритма руками и отстукивании ритма ногами </a:t>
            </a:r>
          </a:p>
        </p:txBody>
      </p:sp>
      <p:pic>
        <p:nvPicPr>
          <p:cNvPr id="39943" name="Picture 7" descr="MVI_7696_13"/>
          <p:cNvPicPr>
            <a:picLocks noChangeAspect="1" noChangeArrowheads="1"/>
          </p:cNvPicPr>
          <p:nvPr/>
        </p:nvPicPr>
        <p:blipFill>
          <a:blip r:embed="rId2" cstate="print"/>
          <a:srcRect l="17836" r="4028" b="29997"/>
          <a:stretch>
            <a:fillRect/>
          </a:stretch>
        </p:blipFill>
        <p:spPr bwMode="auto">
          <a:xfrm>
            <a:off x="611188" y="1557338"/>
            <a:ext cx="7921625" cy="4435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1023</TotalTime>
  <Words>102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Arial</vt:lpstr>
      <vt:lpstr>Century Schoolbook</vt:lpstr>
      <vt:lpstr>Wingdings</vt:lpstr>
      <vt:lpstr>Wingdings 2</vt:lpstr>
      <vt:lpstr>Calibri</vt:lpstr>
      <vt:lpstr>Comic Sans MS</vt:lpstr>
      <vt:lpstr>Times New Roman</vt:lpstr>
      <vt:lpstr>Georgia</vt:lpstr>
      <vt:lpstr>Эркер</vt:lpstr>
      <vt:lpstr>Технология использования нетрадиционных общеразвивающих упражнений на уроках физической культуры  в начальной школе (продолжение)</vt:lpstr>
      <vt:lpstr>Слайд 2</vt:lpstr>
      <vt:lpstr>Раздел «Ритмодинамика»</vt:lpstr>
      <vt:lpstr>Слайд 4</vt:lpstr>
      <vt:lpstr>   Упражнения при сочетании отхлопывания ритма руками и отстукивании ритма ногами 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Завуч</cp:lastModifiedBy>
  <cp:revision>83</cp:revision>
  <dcterms:created xsi:type="dcterms:W3CDTF">2008-04-21T09:52:46Z</dcterms:created>
  <dcterms:modified xsi:type="dcterms:W3CDTF">2013-02-13T11:46:01Z</dcterms:modified>
</cp:coreProperties>
</file>