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91" r:id="rId2"/>
    <p:sldId id="278" r:id="rId3"/>
    <p:sldId id="279" r:id="rId4"/>
    <p:sldId id="280" r:id="rId5"/>
    <p:sldId id="28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7BD"/>
    <a:srgbClr val="FF0000"/>
    <a:srgbClr val="008000"/>
    <a:srgbClr val="3012B2"/>
    <a:srgbClr val="A830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>
        <p:scale>
          <a:sx n="66" d="100"/>
          <a:sy n="66" d="100"/>
        </p:scale>
        <p:origin x="-71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F88189-8C82-406F-8792-E4E5F1F15C1B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E4432A-5A80-4455-9F5C-580C956A4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922C2-C51E-48CA-A26C-1A084CB209D0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A941D-1007-4231-B568-30FD595FC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516D-B7D4-4C73-9232-B1E99ECEF15D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D79C1-628F-4B9A-8EC5-5CB748A01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38E45-2C77-4596-ABAF-C73AD655C915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B4CA-C7A1-48B6-9CAD-DD5BD106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BEBD-4DCB-4693-9BD3-6474BBDF3CF1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D77A-6620-4EFC-96CD-3C1EADDDF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D8C3B49-690F-4212-8F6E-3D5E84C7CB89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59254B-79EF-4066-9753-A5A1D0900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CE1FC-F08F-4EE3-A2EE-C0AFB804619C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0AA8-8B29-40BE-835F-A9BC4270C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2DA7-2E61-4FD0-AC3B-DDD9EFDF15FE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D405-580E-49C9-A8DB-4E4970FD8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5933-39A5-4F1F-A1B6-1C0FF95617DA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D1DB-3AE4-41D5-AEEE-B35A279AC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339C03-E14E-44BB-97C2-1D96702489B5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AA2BE8-AD44-4C43-9D4A-5E759F797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BFEBB-62CC-4210-A65B-96963D2F5C90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820-9F03-41B4-B7F0-8E55E1B4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C9D8B5-4E99-4D52-A9F2-A96CDD155396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AA24BA-60F9-43DA-99CE-CFD56A903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1CD9D0-97AD-4BAB-881F-23A52464F02B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B4B848-1535-4A69-AC48-A98D75CEC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AAD15B9-8BBB-4D7A-9154-36C74DD351E2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FD64470-1346-497C-9B6B-C0307B00E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29" r:id="rId4"/>
    <p:sldLayoutId id="2147483830" r:id="rId5"/>
    <p:sldLayoutId id="2147483838" r:id="rId6"/>
    <p:sldLayoutId id="2147483831" r:id="rId7"/>
    <p:sldLayoutId id="2147483839" r:id="rId8"/>
    <p:sldLayoutId id="2147483840" r:id="rId9"/>
    <p:sldLayoutId id="2147483832" r:id="rId10"/>
    <p:sldLayoutId id="2147483833" r:id="rId11"/>
    <p:sldLayoutId id="214748383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4213" y="260350"/>
            <a:ext cx="8291512" cy="26495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Технология использования нетрадиционных общеразвивающих упражнений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уроках физической культуры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начальной школе (продолжение)</a:t>
            </a:r>
            <a:endParaRPr lang="ru-RU" i="1" cap="none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5780" name="Рисунок 2" descr="1111.jp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/>
          <a:srcRect b="5635"/>
          <a:stretch>
            <a:fillRect/>
          </a:stretch>
        </p:blipFill>
        <p:spPr>
          <a:xfrm>
            <a:off x="1908175" y="2924175"/>
            <a:ext cx="5621338" cy="3455988"/>
          </a:xfrm>
          <a:noFill/>
          <a:ln w="3175">
            <a:solidFill>
              <a:srgbClr val="0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755650" y="5157788"/>
            <a:ext cx="7467600" cy="13239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Исходное положение «сидя на мяче»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(движение тазом относительно неподвижных плеч, движение верхним плечевым поясом) </a:t>
            </a:r>
          </a:p>
        </p:txBody>
      </p:sp>
      <p:sp>
        <p:nvSpPr>
          <p:cNvPr id="27651" name="Rectangle 4"/>
          <p:cNvSpPr>
            <a:spLocks noGrp="1"/>
          </p:cNvSpPr>
          <p:nvPr>
            <p:ph type="title"/>
          </p:nvPr>
        </p:nvSpPr>
        <p:spPr bwMode="auto">
          <a:xfrm>
            <a:off x="-396875" y="188913"/>
            <a:ext cx="10440988" cy="7826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600" b="1" i="1" cap="none" dirty="0" smtClean="0">
                <a:solidFill>
                  <a:schemeClr val="tx1"/>
                </a:solidFill>
                <a:latin typeface="Comic Sans MS" pitchFamily="66" charset="0"/>
              </a:rPr>
              <a:t>Раздел «Гимнастика на больших мячах»</a:t>
            </a:r>
          </a:p>
        </p:txBody>
      </p:sp>
      <p:pic>
        <p:nvPicPr>
          <p:cNvPr id="40966" name="Picture 6" descr="MVI_7696_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561262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MVI_7696_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08720"/>
            <a:ext cx="7488237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/>
          </p:cNvSpPr>
          <p:nvPr>
            <p:ph type="title"/>
          </p:nvPr>
        </p:nvSpPr>
        <p:spPr bwMode="auto">
          <a:xfrm>
            <a:off x="827088" y="428625"/>
            <a:ext cx="7467600" cy="7858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500" b="1" cap="none" smtClean="0">
                <a:solidFill>
                  <a:schemeClr val="tx1"/>
                </a:solidFill>
              </a:rPr>
              <a:t>Прыжки на мяче на месте и с продвижением</a:t>
            </a:r>
          </a:p>
        </p:txBody>
      </p:sp>
      <p:pic>
        <p:nvPicPr>
          <p:cNvPr id="41991" name="Picture 7" descr="MVI_7696_1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1438"/>
            <a:ext cx="78486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MVI_7696_1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8"/>
            <a:ext cx="7885112" cy="44338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xfrm>
            <a:off x="323850" y="692150"/>
            <a:ext cx="8147050" cy="5810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600" cap="none" smtClean="0">
                <a:solidFill>
                  <a:schemeClr val="tx1"/>
                </a:solidFill>
              </a:rPr>
              <a:t>Положение «спиной на мяче, ноги на полу» (упражнения «столик», «мостик»)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43013" name="Picture 5" descr="MVI_769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848600" cy="44386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827088" y="692150"/>
            <a:ext cx="7467600" cy="581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solidFill>
                  <a:schemeClr val="tx1"/>
                </a:solidFill>
              </a:rPr>
              <a:t>Положение «лежа животом на мяче»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4036" name="Picture 4" descr="MVI_769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0660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1030</TotalTime>
  <Words>64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Технология использования нетрадиционных общеразвивающих упражнений на уроках физической культуры  в начальной школе (продолжение)</vt:lpstr>
      <vt:lpstr>Раздел «Гимнастика на больших мячах»</vt:lpstr>
      <vt:lpstr>Прыжки на мяче на месте и с продвижением</vt:lpstr>
      <vt:lpstr>Положение «спиной на мяче, ноги на полу» (упражнения «столик», «мостик»)</vt:lpstr>
      <vt:lpstr>Положение «лежа животом на мяче»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Завуч</cp:lastModifiedBy>
  <cp:revision>86</cp:revision>
  <dcterms:created xsi:type="dcterms:W3CDTF">2008-04-21T09:52:46Z</dcterms:created>
  <dcterms:modified xsi:type="dcterms:W3CDTF">2013-02-14T08:22:05Z</dcterms:modified>
</cp:coreProperties>
</file>