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91" r:id="rId2"/>
    <p:sldId id="282" r:id="rId3"/>
    <p:sldId id="283" r:id="rId4"/>
    <p:sldId id="284" r:id="rId5"/>
    <p:sldId id="285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07BD"/>
    <a:srgbClr val="FF0000"/>
    <a:srgbClr val="008000"/>
    <a:srgbClr val="3012B2"/>
    <a:srgbClr val="A830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660"/>
  </p:normalViewPr>
  <p:slideViewPr>
    <p:cSldViewPr>
      <p:cViewPr>
        <p:scale>
          <a:sx n="66" d="100"/>
          <a:sy n="66" d="100"/>
        </p:scale>
        <p:origin x="-714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F88189-8C82-406F-8792-E4E5F1F15C1B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E4432A-5A80-4455-9F5C-580C956A4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922C2-C51E-48CA-A26C-1A084CB209D0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A941D-1007-4231-B568-30FD595FC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E516D-B7D4-4C73-9232-B1E99ECEF15D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D79C1-628F-4B9A-8EC5-5CB748A01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38E45-2C77-4596-ABAF-C73AD655C915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AB4CA-C7A1-48B6-9CAD-DD5BD106E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FBEBD-4DCB-4693-9BD3-6474BBDF3CF1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4D77A-6620-4EFC-96CD-3C1EADDDF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D8C3B49-690F-4212-8F6E-3D5E84C7CB89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E59254B-79EF-4066-9753-A5A1D0900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CE1FC-F08F-4EE3-A2EE-C0AFB804619C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E0AA8-8B29-40BE-835F-A9BC4270CD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52DA7-2E61-4FD0-AC3B-DDD9EFDF15FE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ED405-580E-49C9-A8DB-4E4970FD85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05933-39A5-4F1F-A1B6-1C0FF95617DA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AD1DB-3AE4-41D5-AEEE-B35A279AC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7339C03-E14E-44BB-97C2-1D96702489B5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7AA2BE8-AD44-4C43-9D4A-5E759F797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BFEBB-62CC-4210-A65B-96963D2F5C90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E820-9F03-41B4-B7F0-8E55E1B44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DC9D8B5-4E99-4D52-A9F2-A96CDD155396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1AA24BA-60F9-43DA-99CE-CFD56A903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51CD9D0-97AD-4BAB-881F-23A52464F02B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AB4B848-1535-4A69-AC48-A98D75CEC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19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AAD15B9-8BBB-4D7A-9154-36C74DD351E2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FD64470-1346-497C-9B6B-C0307B00E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29" r:id="rId4"/>
    <p:sldLayoutId id="2147483830" r:id="rId5"/>
    <p:sldLayoutId id="2147483838" r:id="rId6"/>
    <p:sldLayoutId id="2147483831" r:id="rId7"/>
    <p:sldLayoutId id="2147483839" r:id="rId8"/>
    <p:sldLayoutId id="2147483840" r:id="rId9"/>
    <p:sldLayoutId id="2147483832" r:id="rId10"/>
    <p:sldLayoutId id="2147483833" r:id="rId11"/>
    <p:sldLayoutId id="2147483834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95536" y="1196752"/>
            <a:ext cx="8291512" cy="336961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Технология использования нетрадиционных общеразвивающих упражнений</a:t>
            </a:r>
            <a:b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 уроках физической культуры</a:t>
            </a:r>
            <a:b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200" b="1" cap="none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 начальной школе (продолжение)</a:t>
            </a:r>
            <a:endParaRPr lang="ru-RU" i="1" cap="none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b="1" i="1" cap="none" smtClean="0">
                <a:solidFill>
                  <a:schemeClr val="tx1"/>
                </a:solidFill>
                <a:latin typeface="Comic Sans MS" pitchFamily="66" charset="0"/>
              </a:rPr>
              <a:t>Раздел «Взаимодействие с мячами разной величины»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323850" y="5965825"/>
            <a:ext cx="8496300" cy="8921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latin typeface="Arial" charset="0"/>
              </a:rPr>
              <a:t>Переводы мяча вокруг корпуса (за головой, за спиной)</a:t>
            </a:r>
          </a:p>
        </p:txBody>
      </p:sp>
      <p:pic>
        <p:nvPicPr>
          <p:cNvPr id="45062" name="Picture 6" descr="MVI_7697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7920037" cy="433228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3823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cap="none" smtClean="0">
                <a:solidFill>
                  <a:schemeClr val="tx1"/>
                </a:solidFill>
                <a:latin typeface="Arial" charset="0"/>
              </a:rPr>
              <a:t>Катание мяча по полу </a:t>
            </a:r>
            <a:br>
              <a:rPr lang="ru-RU" cap="none" smtClean="0">
                <a:solidFill>
                  <a:schemeClr val="tx1"/>
                </a:solidFill>
                <a:latin typeface="Arial" charset="0"/>
              </a:rPr>
            </a:br>
            <a:r>
              <a:rPr lang="ru-RU" cap="none" smtClean="0">
                <a:solidFill>
                  <a:schemeClr val="tx1"/>
                </a:solidFill>
                <a:latin typeface="Arial" charset="0"/>
              </a:rPr>
              <a:t>(на месте и в движении)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7108" name="Picture 4" descr="MVI_7697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7740650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6" descr="MVI_769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556792"/>
            <a:ext cx="7740650" cy="4443413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 bwMode="auto">
          <a:xfrm>
            <a:off x="900113" y="549275"/>
            <a:ext cx="7467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2600" cap="none" smtClean="0">
                <a:solidFill>
                  <a:schemeClr val="tx1"/>
                </a:solidFill>
                <a:latin typeface="Arial" charset="0"/>
              </a:rPr>
              <a:t>Ведение мяча (на месте правой, левой рукой; в движении, лицом, спиной вперед; приседая ; сидя на полу), передача мяча 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8134" name="Picture 6" descr="MVI_7697888"/>
          <p:cNvPicPr>
            <a:picLocks noChangeAspect="1" noChangeArrowheads="1"/>
          </p:cNvPicPr>
          <p:nvPr/>
        </p:nvPicPr>
        <p:blipFill>
          <a:blip r:embed="rId2" cstate="print"/>
          <a:srcRect b="4318"/>
          <a:stretch>
            <a:fillRect/>
          </a:stretch>
        </p:blipFill>
        <p:spPr bwMode="auto">
          <a:xfrm>
            <a:off x="683568" y="1340768"/>
            <a:ext cx="78136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7" name="Picture 9" descr="MVI_76975555"/>
          <p:cNvPicPr>
            <a:picLocks noChangeAspect="1" noChangeArrowheads="1"/>
          </p:cNvPicPr>
          <p:nvPr/>
        </p:nvPicPr>
        <p:blipFill>
          <a:blip r:embed="rId3" cstate="print"/>
          <a:srcRect l="3381" r="3381" b="9090"/>
          <a:stretch>
            <a:fillRect/>
          </a:stretch>
        </p:blipFill>
        <p:spPr bwMode="auto">
          <a:xfrm>
            <a:off x="683568" y="1412776"/>
            <a:ext cx="79216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 bwMode="auto">
          <a:xfrm>
            <a:off x="611188" y="404813"/>
            <a:ext cx="7467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cap="none" smtClean="0">
                <a:solidFill>
                  <a:schemeClr val="tx1"/>
                </a:solidFill>
                <a:latin typeface="Arial" charset="0"/>
              </a:rPr>
              <a:t>Удары малым мячом о пол, подбрасывание и ловля, жонглирование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9159" name="Picture 7" descr="MVI_769866"/>
          <p:cNvPicPr>
            <a:picLocks noChangeAspect="1" noChangeArrowheads="1"/>
          </p:cNvPicPr>
          <p:nvPr/>
        </p:nvPicPr>
        <p:blipFill>
          <a:blip r:embed="rId2" cstate="print"/>
          <a:srcRect l="7133" t="4198" r="1260" b="4814"/>
          <a:stretch>
            <a:fillRect/>
          </a:stretch>
        </p:blipFill>
        <p:spPr bwMode="auto">
          <a:xfrm>
            <a:off x="539552" y="1628800"/>
            <a:ext cx="7921625" cy="46799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1038</TotalTime>
  <Words>65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Технология использования нетрадиционных общеразвивающих упражнений на уроках физической культуры  в начальной школе (продолжение)</vt:lpstr>
      <vt:lpstr>Раздел «Взаимодействие с мячами разной величины»</vt:lpstr>
      <vt:lpstr>Катание мяча по полу  (на месте и в движении)</vt:lpstr>
      <vt:lpstr>Ведение мяча (на месте правой, левой рукой; в движении, лицом, спиной вперед; приседая ; сидя на полу), передача мяча </vt:lpstr>
      <vt:lpstr>Удары малым мячом о пол, подбрасывание и ловля, жонглирование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Директор</dc:creator>
  <cp:lastModifiedBy>Завуч</cp:lastModifiedBy>
  <cp:revision>87</cp:revision>
  <dcterms:created xsi:type="dcterms:W3CDTF">2008-04-21T09:52:46Z</dcterms:created>
  <dcterms:modified xsi:type="dcterms:W3CDTF">2013-02-14T08:28:58Z</dcterms:modified>
</cp:coreProperties>
</file>