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5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srgbClr val="FF0000"/>
    </p:penClr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9" autoAdjust="0"/>
    <p:restoredTop sz="94763" autoAdjust="0"/>
  </p:normalViewPr>
  <p:slideViewPr>
    <p:cSldViewPr>
      <p:cViewPr>
        <p:scale>
          <a:sx n="89" d="100"/>
          <a:sy n="89" d="100"/>
        </p:scale>
        <p:origin x="-78" y="-3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54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42" d="100"/>
        <a:sy n="42" d="100"/>
      </p:scale>
      <p:origin x="0" y="0"/>
    </p:cViewPr>
  </p:sorterViewPr>
  <p:notesViewPr>
    <p:cSldViewPr>
      <p:cViewPr varScale="1">
        <p:scale>
          <a:sx n="39" d="100"/>
          <a:sy n="39" d="100"/>
        </p:scale>
        <p:origin x="-2190" y="-108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36922A-DC17-4198-9B37-837BBE4F780E}" type="datetimeFigureOut">
              <a:rPr lang="ru-RU" smtClean="0"/>
              <a:pPr/>
              <a:t>16.12.2011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7AE54FD-A07F-4393-B678-776403B075B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292716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AE54FD-A07F-4393-B678-776403B075BC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4260639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Эстонцы,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AE54FD-A07F-4393-B678-776403B075BC}" type="slidenum">
              <a:rPr lang="ru-RU" smtClean="0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401623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D4D0A7-818F-445C-B6A1-A646374E3A6A}" type="datetimeFigureOut">
              <a:rPr lang="ru-RU" smtClean="0"/>
              <a:pPr/>
              <a:t>16.12.2011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F5300-328D-483E-8D28-1D376E327A5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65872376"/>
      </p:ext>
    </p:extLst>
  </p:cSld>
  <p:clrMapOvr>
    <a:masterClrMapping/>
  </p:clrMapOvr>
  <p:transition spd="slow" advClick="0" advTm="5000">
    <p:split orient="vert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D4D0A7-818F-445C-B6A1-A646374E3A6A}" type="datetimeFigureOut">
              <a:rPr lang="ru-RU" smtClean="0"/>
              <a:pPr/>
              <a:t>16.12.2011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F5300-328D-483E-8D28-1D376E327A5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69038745"/>
      </p:ext>
    </p:extLst>
  </p:cSld>
  <p:clrMapOvr>
    <a:masterClrMapping/>
  </p:clrMapOvr>
  <p:transition spd="slow" advClick="0" advTm="5000">
    <p:split orient="vert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D4D0A7-818F-445C-B6A1-A646374E3A6A}" type="datetimeFigureOut">
              <a:rPr lang="ru-RU" smtClean="0"/>
              <a:pPr/>
              <a:t>16.12.2011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F5300-328D-483E-8D28-1D376E327A5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78027753"/>
      </p:ext>
    </p:extLst>
  </p:cSld>
  <p:clrMapOvr>
    <a:masterClrMapping/>
  </p:clrMapOvr>
  <p:transition spd="slow" advClick="0" advTm="5000">
    <p:split orient="vert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D4D0A7-818F-445C-B6A1-A646374E3A6A}" type="datetimeFigureOut">
              <a:rPr lang="ru-RU" smtClean="0"/>
              <a:pPr/>
              <a:t>16.12.2011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F5300-328D-483E-8D28-1D376E327A5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82587193"/>
      </p:ext>
    </p:extLst>
  </p:cSld>
  <p:clrMapOvr>
    <a:masterClrMapping/>
  </p:clrMapOvr>
  <p:transition spd="slow" advClick="0" advTm="5000">
    <p:split orient="vert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D4D0A7-818F-445C-B6A1-A646374E3A6A}" type="datetimeFigureOut">
              <a:rPr lang="ru-RU" smtClean="0"/>
              <a:pPr/>
              <a:t>16.12.2011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F5300-328D-483E-8D28-1D376E327A5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68999804"/>
      </p:ext>
    </p:extLst>
  </p:cSld>
  <p:clrMapOvr>
    <a:masterClrMapping/>
  </p:clrMapOvr>
  <p:transition spd="slow" advClick="0" advTm="5000">
    <p:split orient="vert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D4D0A7-818F-445C-B6A1-A646374E3A6A}" type="datetimeFigureOut">
              <a:rPr lang="ru-RU" smtClean="0"/>
              <a:pPr/>
              <a:t>16.12.2011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F5300-328D-483E-8D28-1D376E327A5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72463970"/>
      </p:ext>
    </p:extLst>
  </p:cSld>
  <p:clrMapOvr>
    <a:masterClrMapping/>
  </p:clrMapOvr>
  <p:transition spd="slow" advClick="0" advTm="5000">
    <p:split orient="vert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D4D0A7-818F-445C-B6A1-A646374E3A6A}" type="datetimeFigureOut">
              <a:rPr lang="ru-RU" smtClean="0"/>
              <a:pPr/>
              <a:t>16.12.2011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F5300-328D-483E-8D28-1D376E327A5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24068826"/>
      </p:ext>
    </p:extLst>
  </p:cSld>
  <p:clrMapOvr>
    <a:masterClrMapping/>
  </p:clrMapOvr>
  <p:transition spd="slow" advClick="0" advTm="5000">
    <p:split orient="vert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D4D0A7-818F-445C-B6A1-A646374E3A6A}" type="datetimeFigureOut">
              <a:rPr lang="ru-RU" smtClean="0"/>
              <a:pPr/>
              <a:t>16.12.2011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F5300-328D-483E-8D28-1D376E327A5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26485547"/>
      </p:ext>
    </p:extLst>
  </p:cSld>
  <p:clrMapOvr>
    <a:masterClrMapping/>
  </p:clrMapOvr>
  <p:transition spd="slow" advClick="0" advTm="5000">
    <p:split orient="vert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D4D0A7-818F-445C-B6A1-A646374E3A6A}" type="datetimeFigureOut">
              <a:rPr lang="ru-RU" smtClean="0"/>
              <a:pPr/>
              <a:t>16.12.2011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F5300-328D-483E-8D28-1D376E327A5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74694667"/>
      </p:ext>
    </p:extLst>
  </p:cSld>
  <p:clrMapOvr>
    <a:masterClrMapping/>
  </p:clrMapOvr>
  <p:transition spd="slow" advClick="0" advTm="5000">
    <p:split orient="vert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D4D0A7-818F-445C-B6A1-A646374E3A6A}" type="datetimeFigureOut">
              <a:rPr lang="ru-RU" smtClean="0"/>
              <a:pPr/>
              <a:t>16.12.2011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F5300-328D-483E-8D28-1D376E327A5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09558056"/>
      </p:ext>
    </p:extLst>
  </p:cSld>
  <p:clrMapOvr>
    <a:masterClrMapping/>
  </p:clrMapOvr>
  <p:transition spd="slow" advClick="0" advTm="5000">
    <p:split orient="vert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D4D0A7-818F-445C-B6A1-A646374E3A6A}" type="datetimeFigureOut">
              <a:rPr lang="ru-RU" smtClean="0"/>
              <a:pPr/>
              <a:t>16.12.2011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F5300-328D-483E-8D28-1D376E327A5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54191635"/>
      </p:ext>
    </p:extLst>
  </p:cSld>
  <p:clrMapOvr>
    <a:masterClrMapping/>
  </p:clrMapOvr>
  <p:transition spd="slow" advClick="0" advTm="5000">
    <p:split orient="vert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D4D0A7-818F-445C-B6A1-A646374E3A6A}" type="datetimeFigureOut">
              <a:rPr lang="ru-RU" smtClean="0"/>
              <a:pPr/>
              <a:t>16.12.2011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AF5300-328D-483E-8D28-1D376E327A5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342875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 spd="slow" advClick="0" advTm="5000">
    <p:split orient="vert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800" dirty="0" smtClean="0">
                <a:solidFill>
                  <a:schemeClr val="accent3">
                    <a:lumMod val="50000"/>
                  </a:schemeClr>
                </a:solidFill>
              </a:rPr>
              <a:t>Презентация  к занятию по теме « Толерантность»</a:t>
            </a:r>
            <a:endParaRPr lang="ru-RU" sz="1800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type="pic"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222" r="1222"/>
          <a:stretch>
            <a:fillRect/>
          </a:stretch>
        </p:blipFill>
        <p:spPr/>
      </p:pic>
      <p:sp>
        <p:nvSpPr>
          <p:cNvPr id="10" name="Текст 9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725958"/>
          </a:xfrm>
        </p:spPr>
        <p:txBody>
          <a:bodyPr>
            <a:normAutofit/>
          </a:bodyPr>
          <a:lstStyle/>
          <a:p>
            <a:pPr algn="r"/>
            <a:r>
              <a:rPr lang="ru-RU" sz="1600" dirty="0" smtClean="0">
                <a:solidFill>
                  <a:schemeClr val="accent5">
                    <a:lumMod val="75000"/>
                  </a:schemeClr>
                </a:solidFill>
              </a:rPr>
              <a:t>Автор: воспитатель детского дома  Скворцова М.А.</a:t>
            </a:r>
            <a:endParaRPr lang="ru-RU" sz="1600" dirty="0">
              <a:solidFill>
                <a:schemeClr val="accent5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595457033"/>
      </p:ext>
    </p:extLst>
  </p:cSld>
  <p:clrMapOvr>
    <a:masterClrMapping/>
  </p:clrMapOvr>
  <p:transition spd="slow" advClick="0" advTm="5000">
    <p:split orient="vert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Мальчик  из  Китая..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71600" y="1340768"/>
            <a:ext cx="7200800" cy="4752527"/>
          </a:xfrm>
        </p:spPr>
      </p:pic>
    </p:spTree>
    <p:extLst>
      <p:ext uri="{BB962C8B-B14F-4D97-AF65-F5344CB8AC3E}">
        <p14:creationId xmlns:p14="http://schemas.microsoft.com/office/powerpoint/2010/main" xmlns="" val="3119292176"/>
      </p:ext>
    </p:extLst>
  </p:cSld>
  <p:clrMapOvr>
    <a:masterClrMapping/>
  </p:clrMapOvr>
  <p:transition spd="slow" advClick="0" advTm="5000">
    <p:split orient="vert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8229600" cy="1143000"/>
          </a:xfrm>
        </p:spPr>
        <p:txBody>
          <a:bodyPr/>
          <a:lstStyle/>
          <a:p>
            <a:r>
              <a:rPr lang="ru-RU" dirty="0" smtClean="0"/>
              <a:t>Группа  мальчиков  китайцев.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54691" y="1600200"/>
            <a:ext cx="6034617" cy="4525963"/>
          </a:xfrm>
        </p:spPr>
      </p:pic>
    </p:spTree>
    <p:extLst>
      <p:ext uri="{BB962C8B-B14F-4D97-AF65-F5344CB8AC3E}">
        <p14:creationId xmlns:p14="http://schemas.microsoft.com/office/powerpoint/2010/main" xmlns="" val="1119634339"/>
      </p:ext>
    </p:extLst>
  </p:cSld>
  <p:clrMapOvr>
    <a:masterClrMapping/>
  </p:clrMapOvr>
  <p:transition spd="slow" advClick="0" advTm="5000">
    <p:split orient="vert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427168" cy="1162050"/>
          </a:xfrm>
        </p:spPr>
        <p:txBody>
          <a:bodyPr>
            <a:noAutofit/>
          </a:bodyPr>
          <a:lstStyle/>
          <a:p>
            <a:r>
              <a:rPr lang="ru-RU" sz="3600" dirty="0" smtClean="0"/>
              <a:t>Дети  Африки.</a:t>
            </a:r>
            <a:endParaRPr lang="ru-RU" sz="3600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203848" y="1412776"/>
            <a:ext cx="5616624" cy="4596541"/>
          </a:xfrm>
        </p:spPr>
      </p:pic>
      <p:sp>
        <p:nvSpPr>
          <p:cNvPr id="5" name="Текст 4"/>
          <p:cNvSpPr>
            <a:spLocks noGrp="1"/>
          </p:cNvSpPr>
          <p:nvPr>
            <p:ph type="body" sz="half" idx="2"/>
          </p:nvPr>
        </p:nvSpPr>
        <p:spPr>
          <a:xfrm>
            <a:off x="457201" y="1435100"/>
            <a:ext cx="2602632" cy="4691063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Африканцы  и  австралийцы  имеют  чёрную  кожу, чёрные  кудрявые  волосы, чёрные  глаза.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xmlns="" val="3179417716"/>
      </p:ext>
    </p:extLst>
  </p:cSld>
  <p:clrMapOvr>
    <a:masterClrMapping/>
  </p:clrMapOvr>
  <p:transition spd="slow" advClick="0" advTm="5000">
    <p:split orient="vert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 flipV="1">
            <a:off x="457200" y="228918"/>
            <a:ext cx="8229600" cy="17574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13917" y="1600200"/>
            <a:ext cx="6116166" cy="4525963"/>
          </a:xfrm>
        </p:spPr>
      </p:pic>
    </p:spTree>
    <p:extLst>
      <p:ext uri="{BB962C8B-B14F-4D97-AF65-F5344CB8AC3E}">
        <p14:creationId xmlns:p14="http://schemas.microsoft.com/office/powerpoint/2010/main" xmlns="" val="1314475332"/>
      </p:ext>
    </p:extLst>
  </p:cSld>
  <p:clrMapOvr>
    <a:masterClrMapping/>
  </p:clrMapOvr>
  <p:transition spd="slow" advClick="0" advTm="5000">
    <p:split orient="vert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Девочка  из  </a:t>
            </a:r>
            <a:r>
              <a:rPr lang="ru-RU" dirty="0"/>
              <a:t>Я</a:t>
            </a:r>
            <a:r>
              <a:rPr lang="ru-RU" dirty="0" smtClean="0"/>
              <a:t>понии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43608" y="1196752"/>
            <a:ext cx="7272808" cy="5256584"/>
          </a:xfrm>
        </p:spPr>
      </p:pic>
    </p:spTree>
    <p:extLst>
      <p:ext uri="{BB962C8B-B14F-4D97-AF65-F5344CB8AC3E}">
        <p14:creationId xmlns:p14="http://schemas.microsoft.com/office/powerpoint/2010/main" xmlns="" val="2546942754"/>
      </p:ext>
    </p:extLst>
  </p:cSld>
  <p:clrMapOvr>
    <a:masterClrMapping/>
  </p:clrMapOvr>
  <p:transition spd="slow" advClick="0" advTm="5000">
    <p:split orient="vert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01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835696" y="116632"/>
            <a:ext cx="5688631" cy="6408712"/>
          </a:xfrm>
        </p:spPr>
      </p:pic>
    </p:spTree>
    <p:extLst>
      <p:ext uri="{BB962C8B-B14F-4D97-AF65-F5344CB8AC3E}">
        <p14:creationId xmlns:p14="http://schemas.microsoft.com/office/powerpoint/2010/main" xmlns="" val="3586972303"/>
      </p:ext>
    </p:extLst>
  </p:cSld>
  <p:clrMapOvr>
    <a:masterClrMapping/>
  </p:clrMapOvr>
  <p:transition spd="slow" advClick="0" advTm="5000">
    <p:split orient="vert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4401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195736" y="476672"/>
            <a:ext cx="4896544" cy="5649491"/>
          </a:xfrm>
        </p:spPr>
      </p:pic>
    </p:spTree>
    <p:extLst>
      <p:ext uri="{BB962C8B-B14F-4D97-AF65-F5344CB8AC3E}">
        <p14:creationId xmlns:p14="http://schemas.microsoft.com/office/powerpoint/2010/main" xmlns="" val="1533679009"/>
      </p:ext>
    </p:extLst>
  </p:cSld>
  <p:clrMapOvr>
    <a:masterClrMapping/>
  </p:clrMapOvr>
  <p:transition spd="slow" advClick="0" advTm="5000">
    <p:split orient="vert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Мальчик  из  Северной  Америки- индеец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123728" y="1340768"/>
            <a:ext cx="5040559" cy="5400600"/>
          </a:xfrm>
        </p:spPr>
      </p:pic>
    </p:spTree>
    <p:extLst>
      <p:ext uri="{BB962C8B-B14F-4D97-AF65-F5344CB8AC3E}">
        <p14:creationId xmlns:p14="http://schemas.microsoft.com/office/powerpoint/2010/main" xmlns="" val="2008792349"/>
      </p:ext>
    </p:extLst>
  </p:cSld>
  <p:clrMapOvr>
    <a:masterClrMapping/>
  </p:clrMapOvr>
  <p:transition spd="slow" advClick="0" advTm="5000">
    <p:split orient="vert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/>
          <a:lstStyle/>
          <a:p>
            <a:r>
              <a:rPr lang="ru-RU" dirty="0" smtClean="0"/>
              <a:t>Девочка  из  Северной  Америки.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555776" y="1268760"/>
            <a:ext cx="4680520" cy="5328592"/>
          </a:xfrm>
        </p:spPr>
      </p:pic>
    </p:spTree>
    <p:extLst>
      <p:ext uri="{BB962C8B-B14F-4D97-AF65-F5344CB8AC3E}">
        <p14:creationId xmlns:p14="http://schemas.microsoft.com/office/powerpoint/2010/main" xmlns="" val="3692258635"/>
      </p:ext>
    </p:extLst>
  </p:cSld>
  <p:clrMapOvr>
    <a:masterClrMapping/>
  </p:clrMapOvr>
  <p:transition spd="slow" advClick="0" advTm="5000">
    <p:split orient="vert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Дети  из  Вьетнама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749166" y="1600200"/>
            <a:ext cx="5645667" cy="4525963"/>
          </a:xfrm>
        </p:spPr>
      </p:pic>
    </p:spTree>
    <p:extLst>
      <p:ext uri="{BB962C8B-B14F-4D97-AF65-F5344CB8AC3E}">
        <p14:creationId xmlns:p14="http://schemas.microsoft.com/office/powerpoint/2010/main" xmlns="" val="2909585923"/>
      </p:ext>
    </p:extLst>
  </p:cSld>
  <p:clrMapOvr>
    <a:masterClrMapping/>
  </p:clrMapOvr>
  <p:transition spd="slow" advClick="0" advTm="5000">
    <p:split orient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41751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4294967295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1983"/>
          <a:stretch>
            <a:fillRect/>
          </a:stretch>
        </p:blipFill>
        <p:spPr>
          <a:xfrm>
            <a:off x="971600" y="836712"/>
            <a:ext cx="7560840" cy="5184675"/>
          </a:xfrm>
        </p:spPr>
      </p:pic>
    </p:spTree>
    <p:extLst>
      <p:ext uri="{BB962C8B-B14F-4D97-AF65-F5344CB8AC3E}">
        <p14:creationId xmlns:p14="http://schemas.microsoft.com/office/powerpoint/2010/main" xmlns="" val="1830813702"/>
      </p:ext>
    </p:extLst>
  </p:cSld>
  <p:clrMapOvr>
    <a:masterClrMapping/>
  </p:clrMapOvr>
  <p:transition spd="slow" advClick="0" advTm="5000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3691 -0.41823 C -0.38056 -0.39116 -0.43056 -0.31575 -0.43785 -0.25746 C -0.44514 -0.19916 -0.42518 -0.12676 -0.41285 -0.06801 C -0.4007 -0.00832 -0.4 0.04349 -0.36476 0.0967 C -0.32934 0.15013 -0.2533 0.22716 -0.20087 0.25145 C -0.14844 0.27574 -0.08906 0.27921 -0.05018 0.24173 C -0.01129 0.20426 0.0184 0.05922 0.03212 0.02707 C 0.04583 -0.00509 0.03212 0.04442 0.03212 0.04904 " pathEditMode="relative" rAng="0" ptsTypes="aaaaaaaa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9" y="34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.Девочка  из  Вьетнама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175694" y="1600200"/>
            <a:ext cx="6792612" cy="4525963"/>
          </a:xfrm>
        </p:spPr>
      </p:pic>
    </p:spTree>
    <p:extLst>
      <p:ext uri="{BB962C8B-B14F-4D97-AF65-F5344CB8AC3E}">
        <p14:creationId xmlns:p14="http://schemas.microsoft.com/office/powerpoint/2010/main" xmlns="" val="3689695326"/>
      </p:ext>
    </p:extLst>
  </p:cSld>
  <p:clrMapOvr>
    <a:masterClrMapping/>
  </p:clrMapOvr>
  <p:transition spd="slow" advClick="0" advTm="5000">
    <p:split orient="vert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/>
          <a:lstStyle/>
          <a:p>
            <a:r>
              <a:rPr lang="ru-RU" dirty="0" smtClean="0"/>
              <a:t>Группа  детей  из Вьетнама.</a:t>
            </a:r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54691" y="1600200"/>
            <a:ext cx="6034617" cy="4525963"/>
          </a:xfrm>
        </p:spPr>
      </p:pic>
    </p:spTree>
    <p:extLst>
      <p:ext uri="{BB962C8B-B14F-4D97-AF65-F5344CB8AC3E}">
        <p14:creationId xmlns:p14="http://schemas.microsoft.com/office/powerpoint/2010/main" xmlns="" val="55269910"/>
      </p:ext>
    </p:extLst>
  </p:cSld>
  <p:clrMapOvr>
    <a:masterClrMapping/>
  </p:clrMapOvr>
  <p:transition spd="slow" advClick="0" advTm="5000">
    <p:split orient="vert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На  нашей  планете  Земля  живут  дети  разных  народов.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54691" y="1600200"/>
            <a:ext cx="6034617" cy="4525963"/>
          </a:xfrm>
        </p:spPr>
      </p:pic>
    </p:spTree>
    <p:extLst>
      <p:ext uri="{BB962C8B-B14F-4D97-AF65-F5344CB8AC3E}">
        <p14:creationId xmlns:p14="http://schemas.microsoft.com/office/powerpoint/2010/main" xmlns="" val="3183085529"/>
      </p:ext>
    </p:extLst>
  </p:cSld>
  <p:clrMapOvr>
    <a:masterClrMapping/>
  </p:clrMapOvr>
  <p:transition spd="slow" advClick="0" advTm="5000">
    <p:split orient="vert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Стихотворение  о  дружбе  народов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93687"/>
          </a:xfrm>
        </p:spPr>
        <p:txBody>
          <a:bodyPr>
            <a:normAutofit fontScale="25000" lnSpcReduction="20000"/>
          </a:bodyPr>
          <a:lstStyle/>
          <a:p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 smtClean="0"/>
              <a:t>Светит  солнце  золотое</a:t>
            </a:r>
          </a:p>
          <a:p>
            <a:r>
              <a:rPr lang="ru-RU" dirty="0"/>
              <a:t> </a:t>
            </a:r>
            <a:r>
              <a:rPr lang="ru-RU" dirty="0" smtClean="0"/>
              <a:t>Над  планетою  Земля</a:t>
            </a:r>
          </a:p>
          <a:p>
            <a:r>
              <a:rPr lang="ru-RU" dirty="0" smtClean="0"/>
              <a:t>Много  есть  людей  на  свете</a:t>
            </a:r>
          </a:p>
          <a:p>
            <a:r>
              <a:rPr lang="ru-RU" dirty="0" smtClean="0"/>
              <a:t>Нация  у  всех  своя</a:t>
            </a:r>
          </a:p>
          <a:p>
            <a:r>
              <a:rPr lang="ru-RU" dirty="0" smtClean="0"/>
              <a:t>Есть  вьетнамцы  и  эстонцы</a:t>
            </a:r>
          </a:p>
          <a:p>
            <a:r>
              <a:rPr lang="ru-RU" dirty="0" smtClean="0"/>
              <a:t>Якуты, венгры  и  японцы</a:t>
            </a:r>
          </a:p>
          <a:p>
            <a:r>
              <a:rPr lang="ru-RU" dirty="0" smtClean="0"/>
              <a:t>Есть  туркмены, англичане</a:t>
            </a:r>
          </a:p>
          <a:p>
            <a:r>
              <a:rPr lang="ru-RU" dirty="0" smtClean="0"/>
              <a:t>Итальянцы  и  армяне</a:t>
            </a:r>
          </a:p>
          <a:p>
            <a:r>
              <a:rPr lang="ru-RU" dirty="0" smtClean="0"/>
              <a:t>Шведы, шорцы  тоже  есть</a:t>
            </a:r>
          </a:p>
          <a:p>
            <a:r>
              <a:rPr lang="ru-RU" dirty="0" smtClean="0"/>
              <a:t>Всех  их   нам  не  перечесть</a:t>
            </a:r>
          </a:p>
          <a:p>
            <a:r>
              <a:rPr lang="ru-RU" dirty="0"/>
              <a:t> </a:t>
            </a:r>
            <a:r>
              <a:rPr lang="ru-RU" dirty="0" smtClean="0"/>
              <a:t>И  со  всеми  я  подряд  </a:t>
            </a:r>
          </a:p>
          <a:p>
            <a:r>
              <a:rPr lang="ru-RU" dirty="0" smtClean="0"/>
              <a:t>Подружиться  был  бы  рад!</a:t>
            </a:r>
          </a:p>
          <a:p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165695"/>
          </a:xfrm>
        </p:spPr>
        <p:txBody>
          <a:bodyPr>
            <a:normAutofit fontScale="25000" lnSpcReduction="20000"/>
          </a:bodyPr>
          <a:lstStyle/>
          <a:p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8" name="Объект 7"/>
          <p:cNvPicPr>
            <a:picLocks noGrp="1" noChangeAspect="1"/>
          </p:cNvPicPr>
          <p:nvPr>
            <p:ph sz="quarter" idx="4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706596" y="1772816"/>
            <a:ext cx="4329900" cy="4896544"/>
          </a:xfrm>
        </p:spPr>
      </p:pic>
    </p:spTree>
    <p:extLst>
      <p:ext uri="{BB962C8B-B14F-4D97-AF65-F5344CB8AC3E}">
        <p14:creationId xmlns:p14="http://schemas.microsoft.com/office/powerpoint/2010/main" xmlns="" val="1308355900"/>
      </p:ext>
    </p:extLst>
  </p:cSld>
  <p:clrMapOvr>
    <a:masterClrMapping/>
  </p:clrMapOvr>
  <p:transition spd="slow" advClick="0" advTm="5000">
    <p:split orient="vert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На  планете Земля  живут  дети  разных  народов.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403648" y="1700808"/>
            <a:ext cx="6624736" cy="5040560"/>
          </a:xfrm>
        </p:spPr>
      </p:pic>
    </p:spTree>
    <p:extLst>
      <p:ext uri="{BB962C8B-B14F-4D97-AF65-F5344CB8AC3E}">
        <p14:creationId xmlns:p14="http://schemas.microsoft.com/office/powerpoint/2010/main" xmlns="" val="1403449769"/>
      </p:ext>
    </p:extLst>
  </p:cSld>
  <p:clrMapOvr>
    <a:masterClrMapping/>
  </p:clrMapOvr>
  <p:transition spd="slow" advClick="0" advTm="5000">
    <p:split orient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Дети  Европы.</a:t>
            </a:r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936008" y="273050"/>
            <a:ext cx="4389834" cy="5853113"/>
          </a:xfrm>
        </p:spPr>
      </p:pic>
      <p:sp>
        <p:nvSpPr>
          <p:cNvPr id="5" name="Текст 4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dirty="0" smtClean="0"/>
              <a:t>Русские, как  и  многие  другие  народы ,,живущие  в  северных  широтах, а  также  в  Европе  и  в  Америке  отличаются  светлой  кожей, русыми  или  светлыми  волосами, светлыми  или  карими  глазами.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045767020"/>
      </p:ext>
    </p:extLst>
  </p:cSld>
  <p:clrMapOvr>
    <a:masterClrMapping/>
  </p:clrMapOvr>
  <p:transition spd="slow" advClick="0" advTm="5000">
    <p:split orient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539552" y="260648"/>
            <a:ext cx="8229600" cy="13002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43608" y="332656"/>
            <a:ext cx="7344816" cy="5400600"/>
          </a:xfrm>
        </p:spPr>
      </p:pic>
    </p:spTree>
    <p:extLst>
      <p:ext uri="{BB962C8B-B14F-4D97-AF65-F5344CB8AC3E}">
        <p14:creationId xmlns:p14="http://schemas.microsoft.com/office/powerpoint/2010/main" xmlns="" val="843367463"/>
      </p:ext>
    </p:extLst>
  </p:cSld>
  <p:clrMapOvr>
    <a:masterClrMapping/>
  </p:clrMapOvr>
  <p:transition spd="slow" advClick="0" advTm="5000">
    <p:split orient="vert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01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259632" y="836712"/>
            <a:ext cx="6840760" cy="5544616"/>
          </a:xfrm>
        </p:spPr>
      </p:pic>
    </p:spTree>
    <p:extLst>
      <p:ext uri="{BB962C8B-B14F-4D97-AF65-F5344CB8AC3E}">
        <p14:creationId xmlns:p14="http://schemas.microsoft.com/office/powerpoint/2010/main" xmlns="" val="1270284671"/>
      </p:ext>
    </p:extLst>
  </p:cSld>
  <p:clrMapOvr>
    <a:masterClrMapping/>
  </p:clrMapOvr>
  <p:transition spd="slow" advClick="0" advTm="5000">
    <p:split orient="vert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01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267744" y="764704"/>
            <a:ext cx="4752527" cy="5472608"/>
          </a:xfrm>
        </p:spPr>
      </p:pic>
    </p:spTree>
    <p:extLst>
      <p:ext uri="{BB962C8B-B14F-4D97-AF65-F5344CB8AC3E}">
        <p14:creationId xmlns:p14="http://schemas.microsoft.com/office/powerpoint/2010/main" xmlns="" val="2788962468"/>
      </p:ext>
    </p:extLst>
  </p:cSld>
  <p:clrMapOvr>
    <a:masterClrMapping/>
  </p:clrMapOvr>
  <p:transition spd="slow" advClick="0" advTm="5000">
    <p:split orient="vert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ДЕТИ  АЗИИ.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575050" y="581255"/>
            <a:ext cx="5111750" cy="5236703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Совсем  иначе  выглядят  монголы, японцы,  китайцы,  корейцы.</a:t>
            </a:r>
          </a:p>
          <a:p>
            <a:r>
              <a:rPr lang="ru-RU" dirty="0" smtClean="0"/>
              <a:t>Кожа  у  них  жёлтого,  цвета волосы  чёрные  или  тёмно- коричневые,  такого  же  цвета  глаза. Глаза  узкие. Как  щёлочки, у  монгол  глаза  как  бы  прищурены,   это  оттого.  Что  они  живут  в  степях,  где  постоянно  дуют  ветры. Чтобы  песок  не  попадал  в  глаза.  Люди  прищуривались  и  эта  привычка  закрепилась   и  теперь  у  монгол  узкие  глаза.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189848423"/>
      </p:ext>
    </p:extLst>
  </p:cSld>
  <p:clrMapOvr>
    <a:masterClrMapping/>
  </p:clrMapOvr>
  <p:transition spd="slow" advClick="0" advTm="5000">
    <p:split orient="vert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/>
          <a:lstStyle/>
          <a:p>
            <a:r>
              <a:rPr lang="ru-RU" dirty="0" smtClean="0"/>
              <a:t>Китайцы.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27584" y="1124744"/>
            <a:ext cx="7211940" cy="4741987"/>
          </a:xfrm>
        </p:spPr>
      </p:pic>
    </p:spTree>
    <p:extLst>
      <p:ext uri="{BB962C8B-B14F-4D97-AF65-F5344CB8AC3E}">
        <p14:creationId xmlns:p14="http://schemas.microsoft.com/office/powerpoint/2010/main" xmlns="" val="2390814698"/>
      </p:ext>
    </p:extLst>
  </p:cSld>
  <p:clrMapOvr>
    <a:masterClrMapping/>
  </p:clrMapOvr>
  <p:transition spd="slow" advClick="0" advTm="5000">
    <p:split orient="vert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103</TotalTime>
  <Words>270</Words>
  <Application>Microsoft Office PowerPoint</Application>
  <PresentationFormat>Экран (4:3)</PresentationFormat>
  <Paragraphs>45</Paragraphs>
  <Slides>23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Тема Office</vt:lpstr>
      <vt:lpstr>Презентация  к занятию по теме « Толерантность»</vt:lpstr>
      <vt:lpstr>.</vt:lpstr>
      <vt:lpstr>На  планете Земля  живут  дети  разных  народов.</vt:lpstr>
      <vt:lpstr>Дети  Европы.</vt:lpstr>
      <vt:lpstr>.</vt:lpstr>
      <vt:lpstr>.</vt:lpstr>
      <vt:lpstr>.</vt:lpstr>
      <vt:lpstr>ДЕТИ  АЗИИ.</vt:lpstr>
      <vt:lpstr>Китайцы.</vt:lpstr>
      <vt:lpstr>Мальчик  из  Китая..</vt:lpstr>
      <vt:lpstr>Группа  мальчиков  китайцев.</vt:lpstr>
      <vt:lpstr>Дети  Африки.</vt:lpstr>
      <vt:lpstr>.</vt:lpstr>
      <vt:lpstr>Девочка  из  Японии</vt:lpstr>
      <vt:lpstr>.</vt:lpstr>
      <vt:lpstr>.</vt:lpstr>
      <vt:lpstr>Мальчик  из  Северной  Америки- индеец</vt:lpstr>
      <vt:lpstr>Девочка  из  Северной  Америки.</vt:lpstr>
      <vt:lpstr>Дети  из  Вьетнама</vt:lpstr>
      <vt:lpstr>.Девочка  из  Вьетнама</vt:lpstr>
      <vt:lpstr>Группа  детей  из Вьетнама.</vt:lpstr>
      <vt:lpstr>На  нашей  планете  Земля  живут  дети  разных  народов.</vt:lpstr>
      <vt:lpstr>Стихотворение  о  дружбе  народов</vt:lpstr>
    </vt:vector>
  </TitlesOfParts>
  <Company>Acer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.</dc:title>
  <dc:creator>Valued Acer Customer</dc:creator>
  <cp:lastModifiedBy>Скворцова</cp:lastModifiedBy>
  <cp:revision>11</cp:revision>
  <dcterms:created xsi:type="dcterms:W3CDTF">2011-05-09T05:19:42Z</dcterms:created>
  <dcterms:modified xsi:type="dcterms:W3CDTF">2011-12-16T16:03:33Z</dcterms:modified>
</cp:coreProperties>
</file>