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87" autoAdjust="0"/>
  </p:normalViewPr>
  <p:slideViewPr>
    <p:cSldViewPr>
      <p:cViewPr varScale="1">
        <p:scale>
          <a:sx n="64" d="100"/>
          <a:sy n="64" d="100"/>
        </p:scale>
        <p:origin x="-13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0E47-EAE0-4B47-9205-22601B20C8CF}" type="datetimeFigureOut">
              <a:rPr lang="ru-RU" smtClean="0"/>
              <a:t>30.12.2012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659DD-619A-426F-B672-64E8384AC3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0E47-EAE0-4B47-9205-22601B20C8CF}" type="datetimeFigureOut">
              <a:rPr lang="ru-RU" smtClean="0"/>
              <a:t>30.12.2012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659DD-619A-426F-B672-64E8384AC3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0E47-EAE0-4B47-9205-22601B20C8CF}" type="datetimeFigureOut">
              <a:rPr lang="ru-RU" smtClean="0"/>
              <a:t>30.12.2012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659DD-619A-426F-B672-64E8384AC37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0E47-EAE0-4B47-9205-22601B20C8CF}" type="datetimeFigureOut">
              <a:rPr lang="ru-RU" smtClean="0"/>
              <a:t>30.12.2012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659DD-619A-426F-B672-64E8384AC37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0E47-EAE0-4B47-9205-22601B20C8CF}" type="datetimeFigureOut">
              <a:rPr lang="ru-RU" smtClean="0"/>
              <a:t>30.12.2012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659DD-619A-426F-B672-64E8384AC3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0E47-EAE0-4B47-9205-22601B20C8CF}" type="datetimeFigureOut">
              <a:rPr lang="ru-RU" smtClean="0"/>
              <a:t>30.12.2012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659DD-619A-426F-B672-64E8384AC37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0E47-EAE0-4B47-9205-22601B20C8CF}" type="datetimeFigureOut">
              <a:rPr lang="ru-RU" smtClean="0"/>
              <a:t>30.12.2012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659DD-619A-426F-B672-64E8384AC3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0E47-EAE0-4B47-9205-22601B20C8CF}" type="datetimeFigureOut">
              <a:rPr lang="ru-RU" smtClean="0"/>
              <a:t>30.12.2012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659DD-619A-426F-B672-64E8384AC3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0E47-EAE0-4B47-9205-22601B20C8CF}" type="datetimeFigureOut">
              <a:rPr lang="ru-RU" smtClean="0"/>
              <a:t>30.12.2012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659DD-619A-426F-B672-64E8384AC3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0E47-EAE0-4B47-9205-22601B20C8CF}" type="datetimeFigureOut">
              <a:rPr lang="ru-RU" smtClean="0"/>
              <a:t>30.12.2012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659DD-619A-426F-B672-64E8384AC37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0E47-EAE0-4B47-9205-22601B20C8CF}" type="datetimeFigureOut">
              <a:rPr lang="ru-RU" smtClean="0"/>
              <a:t>30.12.2012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659DD-619A-426F-B672-64E8384AC37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D780E47-EAE0-4B47-9205-22601B20C8CF}" type="datetimeFigureOut">
              <a:rPr lang="ru-RU" smtClean="0"/>
              <a:t>30.12.2012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89659DD-619A-426F-B672-64E8384AC37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Сергеев Артём</a:t>
            </a:r>
          </a:p>
          <a:p>
            <a:pPr algn="ctr"/>
            <a:r>
              <a:rPr lang="ru-RU" sz="3200" dirty="0" smtClean="0"/>
              <a:t>2 ,,а</a:t>
            </a:r>
            <a:r>
              <a:rPr lang="en-US" sz="3200" dirty="0" smtClean="0"/>
              <a:t>”</a:t>
            </a:r>
            <a:r>
              <a:rPr lang="ru-RU" sz="3200" dirty="0" smtClean="0"/>
              <a:t> класс</a:t>
            </a:r>
          </a:p>
          <a:p>
            <a:pPr algn="ctr"/>
            <a:r>
              <a:rPr lang="ru-RU" sz="3200" dirty="0" smtClean="0"/>
              <a:t>Школа № 25</a:t>
            </a:r>
          </a:p>
          <a:p>
            <a:pPr algn="ctr"/>
            <a:r>
              <a:rPr lang="ru-RU" sz="3200" dirty="0" smtClean="0"/>
              <a:t>Учитель – Абрамова Галина Васильевна</a:t>
            </a:r>
          </a:p>
          <a:p>
            <a:pPr algn="ctr"/>
            <a:endParaRPr lang="ru-RU" sz="3200" dirty="0"/>
          </a:p>
          <a:p>
            <a:pPr algn="ctr"/>
            <a:r>
              <a:rPr lang="ru-RU" sz="3200" dirty="0" smtClean="0"/>
              <a:t>Журнал ,,</a:t>
            </a:r>
            <a:r>
              <a:rPr lang="ru-RU" sz="3200" dirty="0" err="1" smtClean="0"/>
              <a:t>Мурзилка</a:t>
            </a:r>
            <a:r>
              <a:rPr lang="en-US" sz="3200" dirty="0" smtClean="0"/>
              <a:t>”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175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Почему он так называется 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1412776"/>
            <a:ext cx="4644008" cy="544522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   История </a:t>
            </a:r>
            <a:r>
              <a:rPr lang="ru-RU" sz="2400" dirty="0" err="1" smtClean="0">
                <a:solidFill>
                  <a:schemeClr val="tx1"/>
                </a:solidFill>
              </a:rPr>
              <a:t>Мурзилки</a:t>
            </a:r>
            <a:r>
              <a:rPr lang="ru-RU" sz="2400" dirty="0" smtClean="0">
                <a:solidFill>
                  <a:schemeClr val="tx1"/>
                </a:solidFill>
              </a:rPr>
              <a:t> началась в 1879 году, когда канадский художник </a:t>
            </a:r>
            <a:r>
              <a:rPr lang="ru-RU" sz="2400" dirty="0" err="1" smtClean="0">
                <a:solidFill>
                  <a:schemeClr val="tx1"/>
                </a:solidFill>
              </a:rPr>
              <a:t>Палмер</a:t>
            </a:r>
            <a:r>
              <a:rPr lang="ru-RU" sz="2400" dirty="0" smtClean="0">
                <a:solidFill>
                  <a:schemeClr val="tx1"/>
                </a:solidFill>
              </a:rPr>
              <a:t> Кокс создал серию рисунков о </a:t>
            </a:r>
            <a:r>
              <a:rPr lang="ru-RU" sz="2400" dirty="0" err="1" smtClean="0">
                <a:solidFill>
                  <a:schemeClr val="tx1"/>
                </a:solidFill>
              </a:rPr>
              <a:t>Брауни</a:t>
            </a:r>
            <a:r>
              <a:rPr lang="ru-RU" sz="2400" dirty="0" smtClean="0">
                <a:solidFill>
                  <a:schemeClr val="tx1"/>
                </a:solidFill>
              </a:rPr>
              <a:t> – это небольшие человечки, ростом около 90 сантиметров, похожие на маленьких эльфов.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  В феврале 1883 года Кокс начал публиковать картинки с </a:t>
            </a:r>
            <a:r>
              <a:rPr lang="ru-RU" sz="2400" dirty="0" err="1">
                <a:solidFill>
                  <a:schemeClr val="tx1"/>
                </a:solidFill>
              </a:rPr>
              <a:t>Б</a:t>
            </a:r>
            <a:r>
              <a:rPr lang="ru-RU" sz="2400" dirty="0" err="1" smtClean="0">
                <a:solidFill>
                  <a:schemeClr val="tx1"/>
                </a:solidFill>
              </a:rPr>
              <a:t>рауни</a:t>
            </a:r>
            <a:r>
              <a:rPr lang="ru-RU" sz="2400" dirty="0" smtClean="0">
                <a:solidFill>
                  <a:schemeClr val="tx1"/>
                </a:solidFill>
              </a:rPr>
              <a:t> вместе со стихами о приключениях героев.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  Всего до 1924 года было  создано 15 оригинальных книг о </a:t>
            </a:r>
            <a:r>
              <a:rPr lang="ru-RU" sz="2400" dirty="0" err="1" smtClean="0">
                <a:solidFill>
                  <a:schemeClr val="tx1"/>
                </a:solidFill>
              </a:rPr>
              <a:t>Брауни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2776"/>
            <a:ext cx="3744416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20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Почему он так называется 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965" y="2679700"/>
            <a:ext cx="2703319" cy="3446463"/>
          </a:xfrm>
        </p:spPr>
      </p:pic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437529" y="1600200"/>
            <a:ext cx="4526959" cy="499715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Имя </a:t>
            </a:r>
            <a:r>
              <a:rPr lang="ru-RU" sz="2400" dirty="0" err="1" smtClean="0"/>
              <a:t>Мурзилка</a:t>
            </a:r>
            <a:r>
              <a:rPr lang="ru-RU" sz="2400" dirty="0" smtClean="0"/>
              <a:t> родилось в 1913 году. Но традиционно считается, что некое пушистое существо жёлтого цвета создал художник </a:t>
            </a:r>
            <a:r>
              <a:rPr lang="ru-RU" sz="2400" dirty="0" err="1" smtClean="0"/>
              <a:t>Аминадав</a:t>
            </a:r>
            <a:r>
              <a:rPr lang="ru-RU" sz="2400" dirty="0" smtClean="0"/>
              <a:t> </a:t>
            </a:r>
            <a:r>
              <a:rPr lang="ru-RU" sz="2400" dirty="0" err="1" smtClean="0"/>
              <a:t>Каневский</a:t>
            </a:r>
            <a:r>
              <a:rPr lang="ru-RU" sz="2400" dirty="0" smtClean="0"/>
              <a:t> в 1937 году.</a:t>
            </a:r>
          </a:p>
          <a:p>
            <a:r>
              <a:rPr lang="ru-RU" sz="2400" dirty="0" smtClean="0"/>
              <a:t>Таким он стал печататься  с 1960 года в одноимённом журнале, после выхода мультфильма ,,</a:t>
            </a:r>
            <a:r>
              <a:rPr lang="ru-RU" sz="2400" dirty="0" err="1" smtClean="0"/>
              <a:t>Мурзилка</a:t>
            </a:r>
            <a:r>
              <a:rPr lang="ru-RU" sz="2400" dirty="0" smtClean="0"/>
              <a:t> на спутнике</a:t>
            </a:r>
            <a:r>
              <a:rPr lang="en-US" sz="2400" dirty="0" smtClean="0"/>
              <a:t>”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9075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Какие рубрики есть в журнале.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773" y="2679700"/>
            <a:ext cx="2529703" cy="3446463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211960" y="1600200"/>
            <a:ext cx="4680520" cy="485313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каждом номере ,,</a:t>
            </a:r>
            <a:r>
              <a:rPr lang="ru-RU" sz="2400" dirty="0" err="1" smtClean="0"/>
              <a:t>Мурзилки</a:t>
            </a:r>
            <a:r>
              <a:rPr lang="en-US" sz="2400" dirty="0" smtClean="0"/>
              <a:t>”</a:t>
            </a:r>
            <a:r>
              <a:rPr lang="ru-RU" sz="2400" dirty="0" smtClean="0"/>
              <a:t> есть игры, головоломки, ребусы, кроссворды, раскраска и несколько конструкций самоделок. Ещё есть смешные стихи, комиксы о приключениях </a:t>
            </a:r>
            <a:r>
              <a:rPr lang="ru-RU" sz="2400" dirty="0" err="1" smtClean="0"/>
              <a:t>Мурзилки</a:t>
            </a:r>
            <a:r>
              <a:rPr lang="ru-RU" sz="2400" dirty="0" smtClean="0"/>
              <a:t> и рассказы о животных.	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2978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250</TotalTime>
  <Words>180</Words>
  <Application>Microsoft Office PowerPoint</Application>
  <PresentationFormat>Экран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Волна</vt:lpstr>
      <vt:lpstr>Презентация PowerPoint</vt:lpstr>
      <vt:lpstr>Почему он так называется ?</vt:lpstr>
      <vt:lpstr>Почему он так называется ?</vt:lpstr>
      <vt:lpstr>Какие рубрики есть в журнале.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он так называется ?</dc:title>
  <dc:creator>валера ПК</dc:creator>
  <cp:lastModifiedBy>валера ПК</cp:lastModifiedBy>
  <cp:revision>18</cp:revision>
  <dcterms:created xsi:type="dcterms:W3CDTF">2012-12-26T18:06:49Z</dcterms:created>
  <dcterms:modified xsi:type="dcterms:W3CDTF">2012-12-30T15:58:22Z</dcterms:modified>
</cp:coreProperties>
</file>