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6977E3-A38D-4F72-9FC9-F45EE786F84F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297302-598A-4D2A-AD0E-A02324C7C0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6977E3-A38D-4F72-9FC9-F45EE786F84F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297302-598A-4D2A-AD0E-A02324C7C0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6977E3-A38D-4F72-9FC9-F45EE786F84F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297302-598A-4D2A-AD0E-A02324C7C0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6977E3-A38D-4F72-9FC9-F45EE786F84F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297302-598A-4D2A-AD0E-A02324C7C0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6977E3-A38D-4F72-9FC9-F45EE786F84F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297302-598A-4D2A-AD0E-A02324C7C0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6977E3-A38D-4F72-9FC9-F45EE786F84F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297302-598A-4D2A-AD0E-A02324C7C0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6977E3-A38D-4F72-9FC9-F45EE786F84F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297302-598A-4D2A-AD0E-A02324C7C0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6977E3-A38D-4F72-9FC9-F45EE786F84F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297302-598A-4D2A-AD0E-A02324C7C0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6977E3-A38D-4F72-9FC9-F45EE786F84F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297302-598A-4D2A-AD0E-A02324C7C0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6977E3-A38D-4F72-9FC9-F45EE786F84F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297302-598A-4D2A-AD0E-A02324C7C0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6977E3-A38D-4F72-9FC9-F45EE786F84F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297302-598A-4D2A-AD0E-A02324C7C0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E86977E3-A38D-4F72-9FC9-F45EE786F84F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E297302-598A-4D2A-AD0E-A02324C7C03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О ДИКИХ ЖИВОТНЫХ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Куликова </a:t>
            </a:r>
            <a:r>
              <a:rPr lang="ru-RU" smtClean="0"/>
              <a:t>Раиса Валентиновна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724134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7709" y="0"/>
            <a:ext cx="917170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1085919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036" y="51012"/>
            <a:ext cx="9087964" cy="680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8351621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35084"/>
            <a:ext cx="9144000" cy="6893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7855608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3649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105622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2884252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0"/>
            <a:ext cx="885698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4375459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741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5877241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3508" y="0"/>
            <a:ext cx="900049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3817834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255236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9816"/>
            <a:ext cx="9144000" cy="68878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0658472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3649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29344574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17</TotalTime>
  <Words>6</Words>
  <Application>Microsoft Office PowerPoint</Application>
  <PresentationFormat>Экран (4:3)</PresentationFormat>
  <Paragraphs>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Аспект</vt:lpstr>
      <vt:lpstr>О ДИКИХ ЖИВОТНЫХ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Рая</dc:creator>
  <cp:lastModifiedBy>Куликова</cp:lastModifiedBy>
  <cp:revision>4</cp:revision>
  <dcterms:created xsi:type="dcterms:W3CDTF">2012-04-03T18:44:51Z</dcterms:created>
  <dcterms:modified xsi:type="dcterms:W3CDTF">2013-02-25T04:57:20Z</dcterms:modified>
</cp:coreProperties>
</file>