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DFA20-EC29-43D8-BF6F-C37FA299DCDC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05BF4-BFC3-43BB-8482-90F3DD61A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23224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836712"/>
            <a:ext cx="6400800" cy="230425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Последовательность работы на большом </a:t>
            </a:r>
            <a:r>
              <a:rPr lang="ru-RU" sz="3600" b="1" i="1" dirty="0" err="1" smtClean="0">
                <a:solidFill>
                  <a:schemeClr val="tx2"/>
                </a:solidFill>
              </a:rPr>
              <a:t>фитбольном</a:t>
            </a:r>
            <a:r>
              <a:rPr lang="ru-RU" sz="3600" b="1" i="1" dirty="0" smtClean="0">
                <a:solidFill>
                  <a:schemeClr val="tx2"/>
                </a:solidFill>
              </a:rPr>
              <a:t> мяче</a:t>
            </a:r>
            <a:endParaRPr lang="ru-RU" sz="3600" i="1" dirty="0">
              <a:solidFill>
                <a:schemeClr val="tx2"/>
              </a:solidFill>
            </a:endParaRPr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564904"/>
            <a:ext cx="295232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060848"/>
            <a:ext cx="338437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836712"/>
            <a:ext cx="70567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</a:t>
            </a:r>
            <a:r>
              <a:rPr lang="ru-RU" sz="2000" b="1" dirty="0" smtClean="0"/>
              <a:t>Движение </a:t>
            </a:r>
            <a:r>
              <a:rPr lang="ru-RU" sz="2000" b="1" dirty="0"/>
              <a:t>тазом относительно неподвижных </a:t>
            </a:r>
            <a:r>
              <a:rPr lang="ru-RU" sz="2000" b="1" dirty="0" smtClean="0"/>
              <a:t>плеч</a:t>
            </a:r>
            <a:endParaRPr lang="ru-RU" sz="2000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 flipH="1">
            <a:off x="755576" y="2237382"/>
            <a:ext cx="3528392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lang="ru-RU" sz="1600" dirty="0" smtClean="0"/>
              <a:t>И.п. - сед на мяче – спина прямая, ноги на полу на ширине плеч, угол между корпусом и бедром 90 град., угол между бедром и голенью 90 град. 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827584" y="2380396"/>
            <a:ext cx="345638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1-2 - таз вправо, давить на мяч;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3-4 - таз влево, давить на мяч 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4-8 повторений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84784"/>
            <a:ext cx="374441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619672" y="692696"/>
            <a:ext cx="43037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Движения </a:t>
            </a:r>
            <a:r>
              <a:rPr lang="ru-RU" sz="2000" b="1" dirty="0" err="1"/>
              <a:t>верхне-плечевым</a:t>
            </a:r>
            <a:r>
              <a:rPr lang="ru-RU" sz="2000" b="1" dirty="0"/>
              <a:t> поясом</a:t>
            </a:r>
            <a:endParaRPr lang="ru-RU" sz="2000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115616" y="2292903"/>
            <a:ext cx="2808312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/>
              <a:t>И.п. - сед на мяче</a:t>
            </a:r>
            <a:r>
              <a:rPr lang="ru-RU" sz="1600" i="1" dirty="0" smtClean="0"/>
              <a:t>.</a:t>
            </a:r>
          </a:p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1-2 - правым локтем к левому колену, одновременно отвести тазом мяч назад;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3-4 - вернуться в и.п.;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4-8 повторений;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5-6 - левым локтем к правому колену, одновременно отвести тазом мяч назад;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7-8 - вернуться в и.п.;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4-8 - повторений.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628800"/>
            <a:ext cx="374441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79712" y="836712"/>
            <a:ext cx="24533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Шаги на месте</a:t>
            </a:r>
            <a:endParaRPr lang="ru-RU" sz="2000" dirty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755576" y="2656676"/>
            <a:ext cx="273630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00100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 - сед на мяче - спина прямая, ноги на полу на ширине плеч, угол между корпусом и бедром 90 град., угол между бедром и голенью 90 град.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1-8 - марш на месте, на каждый счет - давление тазом на мяч;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2-4 повторения.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764704"/>
            <a:ext cx="49063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Удержание равновесия в положении сидя</a:t>
            </a:r>
            <a:endParaRPr lang="ru-RU" sz="2000" dirty="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755576" y="1894325"/>
            <a:ext cx="305983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 - сед на мяче - спина прямая, ноги на полу на ширине плеч, угол между корпусом и бедром 90 град., угол между бедром и голенью 90 град., руки в стороны.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1-8 - вытянуть правую ногу вперед и вверх, сохранить равновесие;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9-16 - сгибать и разгибать колено, подтягивая его при сгибании к груди.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1-8 - вытянуть левую ногу вперед и вверх, сохранить равновесие;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9-16 - сгибать и разгибать колено, подтягивая его при сгибании к груди.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00808"/>
            <a:ext cx="3888432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755576" y="2868469"/>
            <a:ext cx="3024336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14400" marR="0" lvl="2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«Ракета»: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1 - руки вверх, ноги врозь (добавить хлопок руками над головой);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2 - прыжком руки к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груди, ноги вместе.</a:t>
            </a:r>
            <a:endParaRPr kumimoji="0" lang="ru-RU" sz="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84784"/>
            <a:ext cx="3907160" cy="516751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980728"/>
            <a:ext cx="27495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Прыжки на мяче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27584" y="1152593"/>
            <a:ext cx="352839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 - сед на мяче - спина прямая, ноги на полу на ширине плеч, угол между корпусом и бедром 90 град., угол между бедром и голенью 90 град., правая рука на мяче впереди, левая - на мяче сзади.</a:t>
            </a:r>
            <a:r>
              <a:rPr lang="ru-RU" sz="800" dirty="0"/>
              <a:t> </a:t>
            </a:r>
            <a:endParaRPr lang="ru-RU" sz="800" dirty="0" smtClean="0"/>
          </a:p>
          <a:p>
            <a:endParaRPr lang="ru-RU" sz="800" dirty="0"/>
          </a:p>
          <a:p>
            <a:r>
              <a:rPr lang="ru-RU" sz="1600" dirty="0" smtClean="0"/>
              <a:t>1-4 </a:t>
            </a:r>
            <a:r>
              <a:rPr lang="ru-RU" sz="1600" dirty="0"/>
              <a:t>- прыжки на мяче с продвижением вперед</a:t>
            </a:r>
            <a:r>
              <a:rPr lang="ru-RU" sz="800" dirty="0"/>
              <a:t>. </a:t>
            </a:r>
            <a:r>
              <a:rPr lang="ru-RU" sz="1600" i="1" dirty="0"/>
              <a:t>При отрыве таза от мяча левая рука подталкивает мяч вперед, правая ограничивает движение мяча;</a:t>
            </a:r>
          </a:p>
          <a:p>
            <a:r>
              <a:rPr lang="ru-RU" sz="1600" i="1" dirty="0"/>
              <a:t>5-8 - прыжки вокруг мяча с поворотом на 180 град.; </a:t>
            </a:r>
          </a:p>
          <a:p>
            <a:r>
              <a:rPr lang="ru-RU" sz="1600" i="1" dirty="0"/>
              <a:t>9-12 - прыжки на мяче с продвижением вперед. При отрыве таза от мяча левая рука подталкивает мяч вперед, правая ограничивает движение мяча;</a:t>
            </a:r>
          </a:p>
          <a:p>
            <a:r>
              <a:rPr lang="ru-RU" sz="1600" i="1" dirty="0"/>
              <a:t>13-16 - прыжки вокруг мяча с поворотом на 180 град. 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412777"/>
            <a:ext cx="3841626" cy="47525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9632" y="620688"/>
            <a:ext cx="4824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Прыжки на мяче с продвижением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755576" y="2166782"/>
            <a:ext cx="2592288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  <a:tab pos="800100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И.п.- из седа на мяче перейти в положение - ноги врозь, животом на мяче, руки перед мячом на полу, голова вниз.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  <a:tab pos="800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1-4 - отвести таз назад к полу, откатывая мяч корпусом вниз;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  <a:tab pos="800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5-8 - зафиксировать растяжку;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  <a:tab pos="800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9-12 - вернуться в и.п.;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  <a:tab pos="800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13-16 - покачаться на мяче.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  <a:tab pos="800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Повторить 4 раза.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  <a:tab pos="8001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916832"/>
            <a:ext cx="4735463" cy="42957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67744" y="836712"/>
            <a:ext cx="36767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Восстановление дыхания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484</Words>
  <Application>Microsoft Office PowerPoint</Application>
  <PresentationFormat>Экран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11</cp:revision>
  <dcterms:created xsi:type="dcterms:W3CDTF">2013-02-16T18:15:29Z</dcterms:created>
  <dcterms:modified xsi:type="dcterms:W3CDTF">2013-02-17T12:31:47Z</dcterms:modified>
</cp:coreProperties>
</file>