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64" r:id="rId4"/>
    <p:sldId id="263" r:id="rId5"/>
    <p:sldId id="267" r:id="rId6"/>
    <p:sldId id="270" r:id="rId7"/>
    <p:sldId id="259" r:id="rId8"/>
    <p:sldId id="271" r:id="rId9"/>
    <p:sldId id="272" r:id="rId10"/>
    <p:sldId id="274" r:id="rId11"/>
    <p:sldId id="257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677B2-8EEC-4AC2-A85D-86B0950396D6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0ECA7-F001-4028-BF7E-072B6D793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Изображение 1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42852"/>
            <a:ext cx="7500989" cy="59833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9600" dirty="0" smtClean="0"/>
              <a:t>   </a:t>
            </a:r>
            <a:r>
              <a:rPr lang="ru-RU" sz="9600" dirty="0" smtClean="0">
                <a:solidFill>
                  <a:srgbClr val="002060"/>
                </a:solidFill>
              </a:rPr>
              <a:t>Подлетела   </a:t>
            </a:r>
            <a:r>
              <a:rPr lang="ru-RU" sz="9600" dirty="0" smtClean="0">
                <a:solidFill>
                  <a:srgbClr val="002060"/>
                </a:solidFill>
              </a:rPr>
              <a:t>к  крыльцу золочёная карета. Вышла  из  кареты  Василиса Премудрая. Взяла  Ивана-Царевича за  руку  и  повела   за  столы  дубовые.</a:t>
            </a:r>
          </a:p>
          <a:p>
            <a:pPr>
              <a:buNone/>
            </a:pPr>
            <a:r>
              <a:rPr lang="ru-RU" sz="9600" dirty="0" smtClean="0"/>
              <a:t>  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Зима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Ребята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(с)делали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кормушку</a:t>
            </a:r>
            <a:endParaRPr lang="en-US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(для)птиц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US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Они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(по)весили её (в)школьный сад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US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(В)птичью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столовую (при)летает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много</a:t>
            </a:r>
            <a:endParaRPr lang="en-US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различных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птиц.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/>
              <a:t> </a:t>
            </a:r>
            <a:r>
              <a:rPr lang="ru-RU" sz="10400" dirty="0" smtClean="0">
                <a:solidFill>
                  <a:srgbClr val="FF0000"/>
                </a:solidFill>
              </a:rPr>
              <a:t>Молодцы!!!</a:t>
            </a:r>
            <a:r>
              <a:rPr lang="ru-RU" sz="10400" dirty="0">
                <a:solidFill>
                  <a:srgbClr val="FF0000"/>
                </a:solidFill>
              </a:rPr>
              <a:t> </a:t>
            </a:r>
          </a:p>
          <a:p>
            <a:pPr algn="ctr">
              <a:buNone/>
            </a:pPr>
            <a:r>
              <a:rPr lang="ru-RU" sz="13500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 138.jpg"/>
          <p:cNvPicPr>
            <a:picLocks noGrp="1" noChangeAspect="1"/>
          </p:cNvPicPr>
          <p:nvPr>
            <p:ph idx="1"/>
          </p:nvPr>
        </p:nvPicPr>
        <p:blipFill>
          <a:blip r:embed="rId2"/>
          <a:srcRect t="16731" b="18555"/>
          <a:stretch>
            <a:fillRect/>
          </a:stretch>
        </p:blipFill>
        <p:spPr>
          <a:xfrm>
            <a:off x="428596" y="0"/>
            <a:ext cx="8358245" cy="6643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ru-RU" sz="5400" b="1" dirty="0">
                <a:solidFill>
                  <a:srgbClr val="FF0000"/>
                </a:solidFill>
              </a:rPr>
              <a:t>Тема урока: «</a:t>
            </a:r>
            <a:r>
              <a:rPr lang="ru-RU" sz="5400" b="1" dirty="0" smtClean="0">
                <a:solidFill>
                  <a:srgbClr val="FF0000"/>
                </a:solidFill>
              </a:rPr>
              <a:t>Упражнения  </a:t>
            </a:r>
            <a:r>
              <a:rPr lang="ru-RU" sz="5400" b="1" dirty="0">
                <a:solidFill>
                  <a:srgbClr val="FF0000"/>
                </a:solidFill>
              </a:rPr>
              <a:t>в распознавании предлогов и приставок».</a:t>
            </a:r>
            <a:endParaRPr lang="ru-RU" sz="54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ru-RU" dirty="0" smtClean="0"/>
              <a:t>Готовим руки к письму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гости к пальчику большому</a:t>
            </a:r>
          </a:p>
          <a:p>
            <a:pPr>
              <a:buNone/>
            </a:pPr>
            <a:r>
              <a:rPr lang="ru-RU" dirty="0" smtClean="0"/>
              <a:t> Приходили прямо к дому:</a:t>
            </a:r>
          </a:p>
          <a:p>
            <a:pPr>
              <a:buNone/>
            </a:pPr>
            <a:r>
              <a:rPr lang="ru-RU" dirty="0" smtClean="0"/>
              <a:t> Указательный и средний,</a:t>
            </a:r>
          </a:p>
          <a:p>
            <a:pPr>
              <a:buNone/>
            </a:pPr>
            <a:r>
              <a:rPr lang="ru-RU" dirty="0" smtClean="0"/>
              <a:t> Безымянный и последний,</a:t>
            </a:r>
          </a:p>
          <a:p>
            <a:pPr>
              <a:buNone/>
            </a:pPr>
            <a:r>
              <a:rPr lang="ru-RU" dirty="0" smtClean="0"/>
              <a:t> Сам мизинчик-малышок</a:t>
            </a:r>
          </a:p>
          <a:p>
            <a:pPr>
              <a:buNone/>
            </a:pPr>
            <a:r>
              <a:rPr lang="ru-RU" dirty="0" smtClean="0"/>
              <a:t> Постучался на порог.</a:t>
            </a:r>
          </a:p>
          <a:p>
            <a:pPr>
              <a:buNone/>
            </a:pPr>
            <a:r>
              <a:rPr lang="ru-RU" dirty="0" smtClean="0"/>
              <a:t> Вместе пальчики друзья.</a:t>
            </a:r>
          </a:p>
          <a:p>
            <a:pPr>
              <a:buNone/>
            </a:pPr>
            <a:r>
              <a:rPr lang="ru-RU" dirty="0" smtClean="0"/>
              <a:t> Друг без друга им нельзя.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28604"/>
            <a:ext cx="4040188" cy="569755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4000" b="1" u="sng" dirty="0" smtClean="0">
                <a:solidFill>
                  <a:srgbClr val="FF0000"/>
                </a:solidFill>
              </a:rPr>
              <a:t>Приставка</a:t>
            </a:r>
            <a:r>
              <a:rPr lang="ru-RU" sz="4000" b="1" u="sng" dirty="0" smtClean="0">
                <a:solidFill>
                  <a:schemeClr val="accent1">
                    <a:lumMod val="75000"/>
                  </a:schemeClr>
                </a:solidFill>
              </a:rPr>
              <a:t>- это </a:t>
            </a:r>
            <a:r>
              <a:rPr lang="ru-RU" sz="4000" b="1" u="sng" dirty="0" smtClean="0">
                <a:solidFill>
                  <a:srgbClr val="FF0000"/>
                </a:solidFill>
              </a:rPr>
              <a:t>часть слова </a:t>
            </a:r>
            <a:r>
              <a:rPr lang="ru-RU" sz="4000" b="1" u="sng" dirty="0">
                <a:solidFill>
                  <a:schemeClr val="accent1">
                    <a:lumMod val="75000"/>
                  </a:schemeClr>
                </a:solidFill>
              </a:rPr>
              <a:t>С</a:t>
            </a:r>
            <a:r>
              <a:rPr lang="ru-RU" sz="4000" b="1" u="sng" dirty="0" smtClean="0">
                <a:solidFill>
                  <a:schemeClr val="accent1">
                    <a:lumMod val="75000"/>
                  </a:schemeClr>
                </a:solidFill>
              </a:rPr>
              <a:t>лужит для образования новых слов.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428604"/>
            <a:ext cx="4041775" cy="5697559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4000" b="1" u="sng" dirty="0" smtClean="0">
                <a:solidFill>
                  <a:srgbClr val="00B050"/>
                </a:solidFill>
              </a:rPr>
              <a:t>Предлог</a:t>
            </a:r>
            <a:r>
              <a:rPr lang="ru-RU" sz="4000" b="1" u="sng" dirty="0" smtClean="0">
                <a:solidFill>
                  <a:srgbClr val="0070C0"/>
                </a:solidFill>
              </a:rPr>
              <a:t> – это </a:t>
            </a:r>
            <a:r>
              <a:rPr lang="ru-RU" sz="4000" b="1" u="sng" dirty="0" smtClean="0">
                <a:solidFill>
                  <a:srgbClr val="00B050"/>
                </a:solidFill>
              </a:rPr>
              <a:t>часть речи. </a:t>
            </a:r>
            <a:r>
              <a:rPr lang="ru-RU" sz="4000" b="1" u="sng" dirty="0">
                <a:solidFill>
                  <a:srgbClr val="0070C0"/>
                </a:solidFill>
              </a:rPr>
              <a:t>С</a:t>
            </a:r>
            <a:r>
              <a:rPr lang="ru-RU" sz="4000" b="1" u="sng" dirty="0" smtClean="0">
                <a:solidFill>
                  <a:srgbClr val="0070C0"/>
                </a:solidFill>
              </a:rPr>
              <a:t>лужит для связи слов в предложении.</a:t>
            </a:r>
            <a:endParaRPr lang="ru-RU" sz="40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8816" y="440910"/>
            <a:ext cx="7889397" cy="591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(до)бежал   (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до)стадиона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/>
              <a:t>Домашнее задание</a:t>
            </a:r>
            <a:endParaRPr lang="ru-RU" sz="7200" dirty="0" smtClean="0"/>
          </a:p>
          <a:p>
            <a:pPr algn="ctr">
              <a:buNone/>
            </a:pPr>
            <a:r>
              <a:rPr lang="en-US" sz="7200" dirty="0" smtClean="0"/>
              <a:t>c.</a:t>
            </a:r>
            <a:r>
              <a:rPr lang="ru-RU" sz="7200" dirty="0" smtClean="0"/>
              <a:t>62 </a:t>
            </a:r>
            <a:r>
              <a:rPr lang="en-US" sz="7200" dirty="0" smtClean="0"/>
              <a:t> </a:t>
            </a:r>
            <a:r>
              <a:rPr lang="ru-RU" sz="7200" dirty="0" smtClean="0"/>
              <a:t>упр</a:t>
            </a:r>
            <a:r>
              <a:rPr lang="ru-RU" sz="7200" dirty="0" smtClean="0"/>
              <a:t>. 66</a:t>
            </a:r>
            <a:r>
              <a:rPr lang="ru-RU" sz="7200" dirty="0" smtClean="0"/>
              <a:t>,</a:t>
            </a:r>
            <a:r>
              <a:rPr lang="en-US" sz="7200" dirty="0" smtClean="0"/>
              <a:t> C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pPr>
              <a:buNone/>
            </a:pPr>
            <a:r>
              <a:rPr lang="en-US" sz="2400" dirty="0" smtClean="0"/>
              <a:t>      </a:t>
            </a:r>
            <a:r>
              <a:rPr lang="ru-RU" sz="4400" dirty="0" smtClean="0">
                <a:solidFill>
                  <a:srgbClr val="002060"/>
                </a:solidFill>
              </a:rPr>
              <a:t>(</a:t>
            </a:r>
            <a:r>
              <a:rPr lang="ru-RU" sz="4400" dirty="0" smtClean="0">
                <a:solidFill>
                  <a:srgbClr val="002060"/>
                </a:solidFill>
              </a:rPr>
              <a:t>Под)летела (к)крыльцу золочёная карета. (Вы)шла (из)кареты Василиса Премудрая. Взяла Ивана-Царевича (за)руку и (по)вела (за) столы дубовые.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4366298"/>
            <a:ext cx="1643042" cy="249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169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Готовим руки к письму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2</cp:revision>
  <dcterms:created xsi:type="dcterms:W3CDTF">2012-03-18T12:48:14Z</dcterms:created>
  <dcterms:modified xsi:type="dcterms:W3CDTF">2012-03-19T21:33:27Z</dcterms:modified>
</cp:coreProperties>
</file>