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>
      <p:cViewPr varScale="1">
        <p:scale>
          <a:sx n="103" d="100"/>
          <a:sy n="103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8072494" cy="1285884"/>
          </a:xfrm>
        </p:spPr>
        <p:txBody>
          <a:bodyPr>
            <a:prstTxWarp prst="textDeflate">
              <a:avLst/>
            </a:prstTxWarp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Вред компьютерных игр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429132"/>
            <a:ext cx="8062912" cy="1752600"/>
          </a:xfrm>
        </p:spPr>
        <p:txBody>
          <a:bodyPr>
            <a:normAutofit/>
          </a:bodyPr>
          <a:lstStyle/>
          <a:p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29997" dir="5400000" sy="-100000" algn="bl" rotWithShape="0"/>
                </a:effectLst>
              </a:rPr>
              <a:t>Выполнила студентка </a:t>
            </a:r>
          </a:p>
          <a:p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29997" dir="5400000" sy="-100000" algn="bl" rotWithShape="0"/>
                </a:effectLst>
              </a:rPr>
              <a:t>группы 53</a:t>
            </a:r>
          </a:p>
          <a:p>
            <a:r>
              <a:rPr lang="ru-RU" sz="2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29997" dir="5400000" sy="-100000" algn="bl" rotWithShape="0"/>
                </a:effectLst>
              </a:rPr>
              <a:t>Ковяшникова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29997" dir="5400000" sy="-100000" algn="bl" rotWithShape="0"/>
                </a:effectLst>
              </a:rPr>
              <a:t> Марина</a:t>
            </a:r>
            <a:endParaRPr lang="ru-RU" sz="2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429000"/>
            <a:ext cx="3571900" cy="2905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29110" y="571480"/>
            <a:ext cx="4800608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i="1" dirty="0" smtClean="0"/>
              <a:t>Персональный компьютер служит не только мощным образовательным инструментом, но зачастую становится разрушителем. На первый взгляд безобидные компьютерные игры, стали болезненной проблемой целого поколения. Взрослые и дети, возраст не имеет значение, находятся в зависимости от компьютерных игр. Развлечение перерастает незаметно в настоящую болезнь с симптомами и диагнозом. </a:t>
            </a:r>
            <a:endParaRPr lang="ru-RU" sz="20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4139"/>
            <a:ext cx="3143272" cy="2333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71876"/>
            <a:ext cx="3286148" cy="2484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786058"/>
            <a:ext cx="3404491" cy="2832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28604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i="1" dirty="0" smtClean="0"/>
              <a:t>Чумой XX и XXI века были, будут и есть курение, наркомания, алкоголизм. Придумав однажды, люди по сей день не могут искоренить это зло. В сегодняшних реалиях к этому списку присоединилось еще одно средство снятия стресса и развлечения - </a:t>
            </a:r>
            <a:r>
              <a:rPr lang="ru-RU" sz="2000" b="1" i="1" dirty="0" smtClean="0"/>
              <a:t>компьютерные</a:t>
            </a:r>
            <a:r>
              <a:rPr lang="ru-RU" sz="2000" i="1" dirty="0" smtClean="0"/>
              <a:t> </a:t>
            </a:r>
            <a:r>
              <a:rPr lang="ru-RU" sz="2000" b="1" i="1" dirty="0" smtClean="0"/>
              <a:t>игры</a:t>
            </a:r>
            <a:r>
              <a:rPr lang="ru-RU" sz="2000" i="1" dirty="0" smtClean="0"/>
              <a:t>. На ряду с вышеперечисленным они несут огромный вред организму человека и даже окружающим.</a:t>
            </a:r>
            <a:endParaRPr lang="ru-RU" sz="2000" i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714752"/>
            <a:ext cx="3291939" cy="268841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/>
              <a:t>    </a:t>
            </a:r>
            <a:r>
              <a:rPr lang="ru-RU" sz="2000" b="1" i="1" dirty="0" smtClean="0"/>
              <a:t>Компьютерные игры </a:t>
            </a:r>
            <a:r>
              <a:rPr lang="ru-RU" sz="2000" i="1" dirty="0" smtClean="0"/>
              <a:t>- это невидимая зараза, которую можно диагностировать только тогда, когда человек полностью попал в зависимость. Этот невидимый вирус, распространяется с глянцевых обложек журналов, с красочных коробок DVD - дисков, с рассказами игроков, уже попавших в зависимость.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143248"/>
            <a:ext cx="3810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714752"/>
            <a:ext cx="3286148" cy="22948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000504"/>
            <a:ext cx="3286148" cy="23391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28604"/>
            <a:ext cx="2750333" cy="2428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5286412" cy="39290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i="1" dirty="0" smtClean="0"/>
              <a:t>Проблема с компьютерными играми, берет свое начало на уровне семьи. В доме появляется персональный компьютер, призванный повысить образование, развитие и интеллект в целом. Ребенок, не воспринимающий всей полноты опасности, просит маму или папу купить ему игрушку, ведь одноклассники в школе уже играют в нее, а  он нет</a:t>
            </a:r>
            <a:r>
              <a:rPr lang="ru-RU" sz="2000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857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</a:t>
            </a:r>
            <a:r>
              <a:rPr lang="ru-RU" sz="1800" i="1" dirty="0" smtClean="0"/>
              <a:t>Порой, приобретая такое средство увеселения, родители сами попадают в зависимость, тем самым подавая плохой пример своему чаду. Дитя, ради которого родители были готовы на все, стал замкнутым, раздражительным, не в состоянии сосредоточится, успеваемость в школе стремится к нулю, пропал интерес к жизни, появились сомнительные друзья, с видом не вполне адекватным. Жизнерадостный ребенок вдруг превратился в какого-то зомби, с бледным измученным лицом и отстраненностью от реального мира. Мысли зациклились лишь на том, как пройти уровень игры и перейти на следующий. </a:t>
            </a:r>
          </a:p>
          <a:p>
            <a:endParaRPr lang="ru-RU" sz="18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23019">
            <a:off x="785786" y="3786190"/>
            <a:ext cx="3523765" cy="2635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643314"/>
            <a:ext cx="3071814" cy="2902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79"/>
            <a:ext cx="9144000" cy="686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123</TotalTime>
  <Words>328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Вред компьютерных игр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18</cp:revision>
  <dcterms:modified xsi:type="dcterms:W3CDTF">2013-02-25T08:53:57Z</dcterms:modified>
</cp:coreProperties>
</file>