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16"/>
  </p:notesMasterIdLst>
  <p:sldIdLst>
    <p:sldId id="256" r:id="rId2"/>
    <p:sldId id="257" r:id="rId3"/>
    <p:sldId id="269" r:id="rId4"/>
    <p:sldId id="270" r:id="rId5"/>
    <p:sldId id="275" r:id="rId6"/>
    <p:sldId id="272" r:id="rId7"/>
    <p:sldId id="271" r:id="rId8"/>
    <p:sldId id="276" r:id="rId9"/>
    <p:sldId id="277" r:id="rId10"/>
    <p:sldId id="278" r:id="rId11"/>
    <p:sldId id="279" r:id="rId12"/>
    <p:sldId id="280" r:id="rId13"/>
    <p:sldId id="281" r:id="rId14"/>
    <p:sldId id="274" r:id="rId15"/>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Century" pitchFamily="18" charset="0"/>
        <a:ea typeface="ＭＳ ゴシック" pitchFamily="49" charset="-128"/>
        <a:cs typeface="Arial" charset="0"/>
      </a:defRPr>
    </a:lvl1pPr>
    <a:lvl2pPr marL="457200" algn="l" rtl="0" fontAlgn="base">
      <a:spcBef>
        <a:spcPct val="0"/>
      </a:spcBef>
      <a:spcAft>
        <a:spcPct val="0"/>
      </a:spcAft>
      <a:defRPr kumimoji="1" sz="2400" kern="1200">
        <a:solidFill>
          <a:schemeClr val="tx1"/>
        </a:solidFill>
        <a:latin typeface="Century" pitchFamily="18" charset="0"/>
        <a:ea typeface="ＭＳ ゴシック" pitchFamily="49" charset="-128"/>
        <a:cs typeface="Arial" charset="0"/>
      </a:defRPr>
    </a:lvl2pPr>
    <a:lvl3pPr marL="914400" algn="l" rtl="0" fontAlgn="base">
      <a:spcBef>
        <a:spcPct val="0"/>
      </a:spcBef>
      <a:spcAft>
        <a:spcPct val="0"/>
      </a:spcAft>
      <a:defRPr kumimoji="1" sz="2400" kern="1200">
        <a:solidFill>
          <a:schemeClr val="tx1"/>
        </a:solidFill>
        <a:latin typeface="Century" pitchFamily="18" charset="0"/>
        <a:ea typeface="ＭＳ ゴシック" pitchFamily="49" charset="-128"/>
        <a:cs typeface="Arial" charset="0"/>
      </a:defRPr>
    </a:lvl3pPr>
    <a:lvl4pPr marL="1371600" algn="l" rtl="0" fontAlgn="base">
      <a:spcBef>
        <a:spcPct val="0"/>
      </a:spcBef>
      <a:spcAft>
        <a:spcPct val="0"/>
      </a:spcAft>
      <a:defRPr kumimoji="1" sz="2400" kern="1200">
        <a:solidFill>
          <a:schemeClr val="tx1"/>
        </a:solidFill>
        <a:latin typeface="Century" pitchFamily="18" charset="0"/>
        <a:ea typeface="ＭＳ ゴシック" pitchFamily="49" charset="-128"/>
        <a:cs typeface="Arial" charset="0"/>
      </a:defRPr>
    </a:lvl4pPr>
    <a:lvl5pPr marL="1828800" algn="l" rtl="0" fontAlgn="base">
      <a:spcBef>
        <a:spcPct val="0"/>
      </a:spcBef>
      <a:spcAft>
        <a:spcPct val="0"/>
      </a:spcAft>
      <a:defRPr kumimoji="1" sz="2400" kern="1200">
        <a:solidFill>
          <a:schemeClr val="tx1"/>
        </a:solidFill>
        <a:latin typeface="Century" pitchFamily="18" charset="0"/>
        <a:ea typeface="ＭＳ ゴシック" pitchFamily="49" charset="-128"/>
        <a:cs typeface="Arial" charset="0"/>
      </a:defRPr>
    </a:lvl5pPr>
    <a:lvl6pPr marL="2286000" algn="l" defTabSz="914400" rtl="0" eaLnBrk="1" latinLnBrk="0" hangingPunct="1">
      <a:defRPr kumimoji="1" sz="2400" kern="1200">
        <a:solidFill>
          <a:schemeClr val="tx1"/>
        </a:solidFill>
        <a:latin typeface="Century" pitchFamily="18" charset="0"/>
        <a:ea typeface="ＭＳ ゴシック" pitchFamily="49" charset="-128"/>
        <a:cs typeface="Arial" charset="0"/>
      </a:defRPr>
    </a:lvl6pPr>
    <a:lvl7pPr marL="2743200" algn="l" defTabSz="914400" rtl="0" eaLnBrk="1" latinLnBrk="0" hangingPunct="1">
      <a:defRPr kumimoji="1" sz="2400" kern="1200">
        <a:solidFill>
          <a:schemeClr val="tx1"/>
        </a:solidFill>
        <a:latin typeface="Century" pitchFamily="18" charset="0"/>
        <a:ea typeface="ＭＳ ゴシック" pitchFamily="49" charset="-128"/>
        <a:cs typeface="Arial" charset="0"/>
      </a:defRPr>
    </a:lvl7pPr>
    <a:lvl8pPr marL="3200400" algn="l" defTabSz="914400" rtl="0" eaLnBrk="1" latinLnBrk="0" hangingPunct="1">
      <a:defRPr kumimoji="1" sz="2400" kern="1200">
        <a:solidFill>
          <a:schemeClr val="tx1"/>
        </a:solidFill>
        <a:latin typeface="Century" pitchFamily="18" charset="0"/>
        <a:ea typeface="ＭＳ ゴシック" pitchFamily="49" charset="-128"/>
        <a:cs typeface="Arial" charset="0"/>
      </a:defRPr>
    </a:lvl8pPr>
    <a:lvl9pPr marL="3657600" algn="l" defTabSz="914400" rtl="0" eaLnBrk="1" latinLnBrk="0" hangingPunct="1">
      <a:defRPr kumimoji="1" sz="2400" kern="1200">
        <a:solidFill>
          <a:schemeClr val="tx1"/>
        </a:solidFill>
        <a:latin typeface="Century" pitchFamily="18" charset="0"/>
        <a:ea typeface="ＭＳ ゴシック" pitchFamily="49"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996633"/>
    <a:srgbClr val="CC6600"/>
    <a:srgbClr val="2D5902"/>
    <a:srgbClr val="005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94600"/>
  </p:normalViewPr>
  <p:slideViewPr>
    <p:cSldViewPr>
      <p:cViewPr varScale="1">
        <p:scale>
          <a:sx n="110" d="100"/>
          <a:sy n="110" d="100"/>
        </p:scale>
        <p:origin x="-1644"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ffectLst/>
                <a:cs typeface="+mn-cs"/>
              </a:defRPr>
            </a:lvl1pPr>
          </a:lstStyle>
          <a:p>
            <a:pPr>
              <a:defRPr/>
            </a:pPr>
            <a:endParaRPr lang="ru-RU"/>
          </a:p>
        </p:txBody>
      </p:sp>
      <p:sp>
        <p:nvSpPr>
          <p:cNvPr id="542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ffectLst/>
                <a:cs typeface="+mn-cs"/>
              </a:defRPr>
            </a:lvl1pPr>
          </a:lstStyle>
          <a:p>
            <a:pPr>
              <a:defRPr/>
            </a:pPr>
            <a:fld id="{219833A8-5ACD-4C6B-92A9-333ABF9F9FB3}" type="datetimeFigureOut">
              <a:rPr lang="ru-RU"/>
              <a:pPr>
                <a:defRPr/>
              </a:pPr>
              <a:t>20.02.2013</a:t>
            </a:fld>
            <a:endParaRPr lang="ru-RU" dirty="0"/>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42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542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ffectLst/>
                <a:cs typeface="+mn-cs"/>
              </a:defRPr>
            </a:lvl1pPr>
          </a:lstStyle>
          <a:p>
            <a:pPr>
              <a:defRPr/>
            </a:pPr>
            <a:endParaRPr lang="ru-RU"/>
          </a:p>
        </p:txBody>
      </p:sp>
      <p:sp>
        <p:nvSpPr>
          <p:cNvPr id="542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ffectLst/>
                <a:cs typeface="+mn-cs"/>
              </a:defRPr>
            </a:lvl1pPr>
          </a:lstStyle>
          <a:p>
            <a:pPr>
              <a:defRPr/>
            </a:pPr>
            <a:fld id="{BE13ACB1-451C-4CE5-9102-694E19FA84A0}"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ru-RU"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pPr>
              <a:defRPr/>
            </a:pPr>
            <a:fld id="{FA60D5D8-8A65-449F-9244-705B15FAC643}"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pPr>
              <a:defRPr/>
            </a:pPr>
            <a:fld id="{37850FEE-ED97-4FFB-A772-75BCB68AF398}" type="slidenum">
              <a:rPr lang="en-US" altLang="ja-JP"/>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pPr>
              <a:defRPr/>
            </a:pPr>
            <a:fld id="{F3C4260E-3013-4AAA-BAED-AD202C4BB376}" type="slidenum">
              <a:rPr lang="en-US" altLang="ja-JP"/>
              <a:pPr>
                <a:defRPr/>
              </a:pPr>
              <a:t>‹#›</a:t>
            </a:fld>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3"/>
          <p:cNvSpPr>
            <a:spLocks noGrp="1"/>
          </p:cNvSpPr>
          <p:nvPr>
            <p:ph type="dt" sz="half" idx="10"/>
          </p:nvPr>
        </p:nvSpPr>
        <p:spPr/>
        <p:txBody>
          <a:bodyPr/>
          <a:lstStyle>
            <a:lvl1pPr>
              <a:defRPr/>
            </a:lvl1pPr>
          </a:lstStyle>
          <a:p>
            <a:pPr>
              <a:defRPr/>
            </a:pPr>
            <a:endParaRPr lang="en-US" altLang="ja-JP"/>
          </a:p>
        </p:txBody>
      </p:sp>
      <p:sp>
        <p:nvSpPr>
          <p:cNvPr id="6" name="Footer Placeholder 4"/>
          <p:cNvSpPr>
            <a:spLocks noGrp="1"/>
          </p:cNvSpPr>
          <p:nvPr>
            <p:ph type="ftr" sz="quarter" idx="11"/>
          </p:nvPr>
        </p:nvSpPr>
        <p:spPr/>
        <p:txBody>
          <a:bodyPr/>
          <a:lstStyle>
            <a:lvl1pPr>
              <a:defRPr/>
            </a:lvl1pPr>
          </a:lstStyle>
          <a:p>
            <a:pPr>
              <a:defRPr/>
            </a:pPr>
            <a:endParaRPr lang="en-US" altLang="ja-JP"/>
          </a:p>
        </p:txBody>
      </p:sp>
      <p:sp>
        <p:nvSpPr>
          <p:cNvPr id="7" name="Slide Number Placeholder 5"/>
          <p:cNvSpPr>
            <a:spLocks noGrp="1"/>
          </p:cNvSpPr>
          <p:nvPr>
            <p:ph type="sldNum" sz="quarter" idx="12"/>
          </p:nvPr>
        </p:nvSpPr>
        <p:spPr/>
        <p:txBody>
          <a:bodyPr/>
          <a:lstStyle>
            <a:lvl1pPr>
              <a:defRPr/>
            </a:lvl1pPr>
          </a:lstStyle>
          <a:p>
            <a:pPr>
              <a:defRPr/>
            </a:pPr>
            <a:fld id="{FFA653E1-103C-4DF0-8C99-44D66FC6C112}" type="slidenum">
              <a:rPr lang="en-US" altLang="ja-JP"/>
              <a:pPr>
                <a:defRPr/>
              </a:pPr>
              <a:t>‹#›</a:t>
            </a:fld>
            <a:endParaRPr lang="en-US" altLang="ja-JP"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pPr>
              <a:defRPr/>
            </a:pPr>
            <a:fld id="{74F434F0-82C6-4DE4-901E-5C24507F3373}" type="slidenum">
              <a:rPr lang="en-US" altLang="ja-JP"/>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pPr>
              <a:defRPr/>
            </a:pPr>
            <a:fld id="{374D684F-B976-4161-BE7A-A3A82858DF8B}" type="slidenum">
              <a:rPr lang="en-US" altLang="ja-JP"/>
              <a:pPr>
                <a:defRPr/>
              </a:pPr>
              <a:t>‹#›</a:t>
            </a:fld>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ja-JP"/>
          </a:p>
        </p:txBody>
      </p:sp>
      <p:sp>
        <p:nvSpPr>
          <p:cNvPr id="6" name="Footer Placeholder 4"/>
          <p:cNvSpPr>
            <a:spLocks noGrp="1"/>
          </p:cNvSpPr>
          <p:nvPr>
            <p:ph type="ftr" sz="quarter" idx="11"/>
          </p:nvPr>
        </p:nvSpPr>
        <p:spPr/>
        <p:txBody>
          <a:bodyPr/>
          <a:lstStyle>
            <a:lvl1pPr>
              <a:defRPr/>
            </a:lvl1pPr>
          </a:lstStyle>
          <a:p>
            <a:pPr>
              <a:defRPr/>
            </a:pPr>
            <a:endParaRPr lang="en-US" altLang="ja-JP"/>
          </a:p>
        </p:txBody>
      </p:sp>
      <p:sp>
        <p:nvSpPr>
          <p:cNvPr id="7" name="Slide Number Placeholder 5"/>
          <p:cNvSpPr>
            <a:spLocks noGrp="1"/>
          </p:cNvSpPr>
          <p:nvPr>
            <p:ph type="sldNum" sz="quarter" idx="12"/>
          </p:nvPr>
        </p:nvSpPr>
        <p:spPr/>
        <p:txBody>
          <a:bodyPr/>
          <a:lstStyle>
            <a:lvl1pPr>
              <a:defRPr/>
            </a:lvl1pPr>
          </a:lstStyle>
          <a:p>
            <a:pPr>
              <a:defRPr/>
            </a:pPr>
            <a:fld id="{1EE7CAA6-FBAA-448E-B0B0-C464EA2B4DAE}" type="slidenum">
              <a:rPr lang="en-US" altLang="ja-JP"/>
              <a:pPr>
                <a:defRPr/>
              </a:pPr>
              <a:t>‹#›</a:t>
            </a:fld>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ja-JP"/>
          </a:p>
        </p:txBody>
      </p:sp>
      <p:sp>
        <p:nvSpPr>
          <p:cNvPr id="8" name="Footer Placeholder 4"/>
          <p:cNvSpPr>
            <a:spLocks noGrp="1"/>
          </p:cNvSpPr>
          <p:nvPr>
            <p:ph type="ftr" sz="quarter" idx="11"/>
          </p:nvPr>
        </p:nvSpPr>
        <p:spPr/>
        <p:txBody>
          <a:bodyPr/>
          <a:lstStyle>
            <a:lvl1pPr>
              <a:defRPr/>
            </a:lvl1pPr>
          </a:lstStyle>
          <a:p>
            <a:pPr>
              <a:defRPr/>
            </a:pPr>
            <a:endParaRPr lang="en-US" altLang="ja-JP"/>
          </a:p>
        </p:txBody>
      </p:sp>
      <p:sp>
        <p:nvSpPr>
          <p:cNvPr id="9" name="Slide Number Placeholder 5"/>
          <p:cNvSpPr>
            <a:spLocks noGrp="1"/>
          </p:cNvSpPr>
          <p:nvPr>
            <p:ph type="sldNum" sz="quarter" idx="12"/>
          </p:nvPr>
        </p:nvSpPr>
        <p:spPr/>
        <p:txBody>
          <a:bodyPr/>
          <a:lstStyle>
            <a:lvl1pPr>
              <a:defRPr/>
            </a:lvl1pPr>
          </a:lstStyle>
          <a:p>
            <a:pPr>
              <a:defRPr/>
            </a:pPr>
            <a:fld id="{4FEAFCE9-3E68-43EE-A2D8-6C163079582E}" type="slidenum">
              <a:rPr lang="en-US" altLang="ja-JP"/>
              <a:pPr>
                <a:defRPr/>
              </a:pPr>
              <a:t>‹#›</a:t>
            </a:fld>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ja-JP"/>
          </a:p>
        </p:txBody>
      </p:sp>
      <p:sp>
        <p:nvSpPr>
          <p:cNvPr id="4" name="Footer Placeholder 4"/>
          <p:cNvSpPr>
            <a:spLocks noGrp="1"/>
          </p:cNvSpPr>
          <p:nvPr>
            <p:ph type="ftr" sz="quarter" idx="11"/>
          </p:nvPr>
        </p:nvSpPr>
        <p:spPr/>
        <p:txBody>
          <a:bodyPr/>
          <a:lstStyle>
            <a:lvl1pPr>
              <a:defRPr/>
            </a:lvl1pPr>
          </a:lstStyle>
          <a:p>
            <a:pPr>
              <a:defRPr/>
            </a:pPr>
            <a:endParaRPr lang="en-US" altLang="ja-JP"/>
          </a:p>
        </p:txBody>
      </p:sp>
      <p:sp>
        <p:nvSpPr>
          <p:cNvPr id="5" name="Slide Number Placeholder 5"/>
          <p:cNvSpPr>
            <a:spLocks noGrp="1"/>
          </p:cNvSpPr>
          <p:nvPr>
            <p:ph type="sldNum" sz="quarter" idx="12"/>
          </p:nvPr>
        </p:nvSpPr>
        <p:spPr/>
        <p:txBody>
          <a:bodyPr/>
          <a:lstStyle>
            <a:lvl1pPr>
              <a:defRPr/>
            </a:lvl1pPr>
          </a:lstStyle>
          <a:p>
            <a:pPr>
              <a:defRPr/>
            </a:pPr>
            <a:fld id="{2F252E84-FFDA-4657-9112-34B540D9AD25}" type="slidenum">
              <a:rPr lang="en-US" altLang="ja-JP"/>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ja-JP"/>
          </a:p>
        </p:txBody>
      </p:sp>
      <p:sp>
        <p:nvSpPr>
          <p:cNvPr id="3" name="Footer Placeholder 4"/>
          <p:cNvSpPr>
            <a:spLocks noGrp="1"/>
          </p:cNvSpPr>
          <p:nvPr>
            <p:ph type="ftr" sz="quarter" idx="11"/>
          </p:nvPr>
        </p:nvSpPr>
        <p:spPr/>
        <p:txBody>
          <a:bodyPr/>
          <a:lstStyle>
            <a:lvl1pPr>
              <a:defRPr/>
            </a:lvl1pPr>
          </a:lstStyle>
          <a:p>
            <a:pPr>
              <a:defRPr/>
            </a:pPr>
            <a:endParaRPr lang="en-US" altLang="ja-JP"/>
          </a:p>
        </p:txBody>
      </p:sp>
      <p:sp>
        <p:nvSpPr>
          <p:cNvPr id="4" name="Slide Number Placeholder 5"/>
          <p:cNvSpPr>
            <a:spLocks noGrp="1"/>
          </p:cNvSpPr>
          <p:nvPr>
            <p:ph type="sldNum" sz="quarter" idx="12"/>
          </p:nvPr>
        </p:nvSpPr>
        <p:spPr/>
        <p:txBody>
          <a:bodyPr/>
          <a:lstStyle>
            <a:lvl1pPr>
              <a:defRPr/>
            </a:lvl1pPr>
          </a:lstStyle>
          <a:p>
            <a:pPr>
              <a:defRPr/>
            </a:pPr>
            <a:fld id="{47EC9B1A-45DC-4021-9A4C-4D011BC14F01}" type="slidenum">
              <a:rPr lang="en-US" altLang="ja-JP"/>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en-US" altLang="ja-JP"/>
          </a:p>
        </p:txBody>
      </p:sp>
      <p:sp>
        <p:nvSpPr>
          <p:cNvPr id="6" name="Footer Placeholder 4"/>
          <p:cNvSpPr>
            <a:spLocks noGrp="1"/>
          </p:cNvSpPr>
          <p:nvPr>
            <p:ph type="ftr" sz="quarter" idx="11"/>
          </p:nvPr>
        </p:nvSpPr>
        <p:spPr/>
        <p:txBody>
          <a:bodyPr/>
          <a:lstStyle>
            <a:lvl1pPr>
              <a:defRPr/>
            </a:lvl1pPr>
          </a:lstStyle>
          <a:p>
            <a:pPr>
              <a:defRPr/>
            </a:pPr>
            <a:endParaRPr lang="en-US" altLang="ja-JP"/>
          </a:p>
        </p:txBody>
      </p:sp>
      <p:sp>
        <p:nvSpPr>
          <p:cNvPr id="7" name="Slide Number Placeholder 5"/>
          <p:cNvSpPr>
            <a:spLocks noGrp="1"/>
          </p:cNvSpPr>
          <p:nvPr>
            <p:ph type="sldNum" sz="quarter" idx="12"/>
          </p:nvPr>
        </p:nvSpPr>
        <p:spPr/>
        <p:txBody>
          <a:bodyPr/>
          <a:lstStyle>
            <a:lvl1pPr>
              <a:defRPr/>
            </a:lvl1pPr>
          </a:lstStyle>
          <a:p>
            <a:pPr>
              <a:defRPr/>
            </a:pPr>
            <a:fld id="{8D987578-0BEF-4D7D-BB6C-6E44E4D14E96}" type="slidenum">
              <a:rPr lang="en-US" altLang="ja-JP"/>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grpSp>
        <p:nvGrpSpPr>
          <p:cNvPr id="5" name="Group 16"/>
          <p:cNvGrpSpPr>
            <a:grpSpLocks/>
          </p:cNvGrpSpPr>
          <p:nvPr/>
        </p:nvGrpSpPr>
        <p:grpSpPr bwMode="auto">
          <a:xfrm>
            <a:off x="4718050" y="993775"/>
            <a:ext cx="1847850" cy="1530350"/>
            <a:chOff x="4718762" y="993075"/>
            <a:chExt cx="1847138" cy="1530439"/>
          </a:xfrm>
        </p:grpSpPr>
        <p:sp>
          <p:nvSpPr>
            <p:cNvPr id="6"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rtlCol="0">
            <a:normAutofit/>
          </a:bodyPr>
          <a:lstStyle>
            <a:lvl1pPr marL="0" indent="0" algn="ctr">
              <a:buFontTx/>
              <a:buNone/>
              <a:defRPr/>
            </a:lvl1pPr>
          </a:lstStyle>
          <a:p>
            <a:pPr lvl="0"/>
            <a:r>
              <a:rPr lang="ru-RU" noProof="0" smtClean="0"/>
              <a:t>Вставка рисунка</a:t>
            </a:r>
            <a:endParaRPr lang="en-US" noProof="0"/>
          </a:p>
        </p:txBody>
      </p:sp>
      <p:sp>
        <p:nvSpPr>
          <p:cNvPr id="14" name="Date Placeholder 4"/>
          <p:cNvSpPr>
            <a:spLocks noGrp="1"/>
          </p:cNvSpPr>
          <p:nvPr>
            <p:ph type="dt" sz="half" idx="15"/>
          </p:nvPr>
        </p:nvSpPr>
        <p:spPr/>
        <p:txBody>
          <a:bodyPr/>
          <a:lstStyle>
            <a:lvl1pPr>
              <a:defRPr/>
            </a:lvl1pPr>
          </a:lstStyle>
          <a:p>
            <a:pPr>
              <a:defRPr/>
            </a:pPr>
            <a:endParaRPr lang="en-US" altLang="ja-JP"/>
          </a:p>
        </p:txBody>
      </p:sp>
      <p:sp>
        <p:nvSpPr>
          <p:cNvPr id="15" name="Footer Placeholder 5"/>
          <p:cNvSpPr>
            <a:spLocks noGrp="1"/>
          </p:cNvSpPr>
          <p:nvPr>
            <p:ph type="ftr" sz="quarter" idx="16"/>
          </p:nvPr>
        </p:nvSpPr>
        <p:spPr/>
        <p:txBody>
          <a:bodyPr/>
          <a:lstStyle>
            <a:lvl1pPr>
              <a:defRPr/>
            </a:lvl1pPr>
          </a:lstStyle>
          <a:p>
            <a:pPr>
              <a:defRPr/>
            </a:pPr>
            <a:endParaRPr lang="en-US" altLang="ja-JP"/>
          </a:p>
        </p:txBody>
      </p:sp>
      <p:sp>
        <p:nvSpPr>
          <p:cNvPr id="16" name="Slide Number Placeholder 6"/>
          <p:cNvSpPr>
            <a:spLocks noGrp="1"/>
          </p:cNvSpPr>
          <p:nvPr>
            <p:ph type="sldNum" sz="quarter" idx="17"/>
          </p:nvPr>
        </p:nvSpPr>
        <p:spPr/>
        <p:txBody>
          <a:bodyPr/>
          <a:lstStyle>
            <a:lvl1pPr>
              <a:defRPr/>
            </a:lvl1pPr>
          </a:lstStyle>
          <a:p>
            <a:pPr>
              <a:defRPr/>
            </a:pPr>
            <a:fld id="{E6414561-F268-4D61-803F-608478468B59}" type="slidenum">
              <a:rPr lang="en-US" altLang="ja-JP"/>
              <a:pPr>
                <a:defRPr/>
              </a:pPr>
              <a:t>‹#›</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050" name="Group 134"/>
          <p:cNvGrpSpPr>
            <a:grpSpLocks/>
          </p:cNvGrpSpPr>
          <p:nvPr/>
        </p:nvGrpSpPr>
        <p:grpSpPr bwMode="auto">
          <a:xfrm>
            <a:off x="0" y="0"/>
            <a:ext cx="9251950" cy="6858000"/>
            <a:chOff x="-9" y="-16"/>
            <a:chExt cx="9252346" cy="6858038"/>
          </a:xfrm>
        </p:grpSpPr>
        <p:grpSp>
          <p:nvGrpSpPr>
            <p:cNvPr id="2056" name="Group 638"/>
            <p:cNvGrpSpPr>
              <a:grpSpLocks/>
            </p:cNvGrpSpPr>
            <p:nvPr/>
          </p:nvGrpSpPr>
          <p:grpSpPr bwMode="auto">
            <a:xfrm>
              <a:off x="8528" y="419213"/>
              <a:ext cx="9073251" cy="5913938"/>
              <a:chOff x="8528" y="419213"/>
              <a:chExt cx="9073251" cy="5913938"/>
            </a:xfrm>
          </p:grpSpPr>
          <p:grpSp>
            <p:nvGrpSpPr>
              <p:cNvPr id="9"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a:lstStyle/>
                <a:p>
                  <a:pPr>
                    <a:defRPr/>
                  </a:pPr>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a:lstStyle/>
                <a:p>
                  <a:pPr>
                    <a:defRPr/>
                  </a:pPr>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a:lstStyle/>
                <a:p>
                  <a:pPr>
                    <a:defRPr/>
                  </a:pPr>
                  <a:endParaRPr lang="en-US"/>
                </a:p>
              </p:txBody>
            </p:sp>
          </p:grpSp>
          <p:grpSp>
            <p:nvGrpSpPr>
              <p:cNvPr id="10"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a:lstStyle/>
                <a:p>
                  <a:pPr>
                    <a:defRPr/>
                  </a:pPr>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a:lstStyle/>
                <a:p>
                  <a:pPr>
                    <a:defRPr/>
                  </a:pPr>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a:lstStyle/>
                <a:p>
                  <a:pPr>
                    <a:defRPr/>
                  </a:pPr>
                  <a:endParaRPr lang="en-US"/>
                </a:p>
              </p:txBody>
            </p:sp>
          </p:grpSp>
          <p:grpSp>
            <p:nvGrpSpPr>
              <p:cNvPr id="11"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a:lstStyle/>
                <a:p>
                  <a:pPr>
                    <a:defRPr/>
                  </a:pPr>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a:lstStyle/>
                <a:p>
                  <a:pPr>
                    <a:defRPr/>
                  </a:pPr>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a:lstStyle/>
                <a:p>
                  <a:pPr>
                    <a:defRPr/>
                  </a:pPr>
                  <a:endParaRPr lang="en-US"/>
                </a:p>
              </p:txBody>
            </p:sp>
          </p:grpSp>
          <p:grpSp>
            <p:nvGrpSpPr>
              <p:cNvPr id="12"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a:lstStyle/>
                <a:p>
                  <a:pPr>
                    <a:defRPr/>
                  </a:pPr>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a:lstStyle/>
                <a:p>
                  <a:pPr>
                    <a:defRPr/>
                  </a:pPr>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a:lstStyle/>
                <a:p>
                  <a:pPr>
                    <a:defRPr/>
                  </a:pPr>
                  <a:endParaRPr lang="en-US"/>
                </a:p>
              </p:txBody>
            </p:sp>
          </p:grpSp>
          <p:grpSp>
            <p:nvGrpSpPr>
              <p:cNvPr id="13"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a:lstStyle/>
                <a:p>
                  <a:pPr>
                    <a:defRPr/>
                  </a:pPr>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a:lstStyle/>
                <a:p>
                  <a:pPr>
                    <a:defRPr/>
                  </a:pPr>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a:lstStyle/>
                <a:p>
                  <a:pPr>
                    <a:defRPr/>
                  </a:pPr>
                  <a:endParaRPr lang="en-US"/>
                </a:p>
              </p:txBody>
            </p:sp>
          </p:grpSp>
          <p:grpSp>
            <p:nvGrpSpPr>
              <p:cNvPr id="14"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a:lstStyle/>
                <a:p>
                  <a:pPr>
                    <a:defRPr/>
                  </a:pPr>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a:lstStyle/>
                <a:p>
                  <a:pPr>
                    <a:defRPr/>
                  </a:pPr>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a:lstStyle/>
                <a:p>
                  <a:pPr>
                    <a:defRPr/>
                  </a:pPr>
                  <a:endParaRPr lang="en-US"/>
                </a:p>
              </p:txBody>
            </p:sp>
          </p:grpSp>
        </p:grpSp>
        <p:grpSp>
          <p:nvGrpSpPr>
            <p:cNvPr id="2057" name="Group 669"/>
            <p:cNvGrpSpPr>
              <a:grpSpLocks/>
            </p:cNvGrpSpPr>
            <p:nvPr/>
          </p:nvGrpSpPr>
          <p:grpSpPr bwMode="auto">
            <a:xfrm>
              <a:off x="-9" y="242195"/>
              <a:ext cx="9144001" cy="6615827"/>
              <a:chOff x="-9" y="242195"/>
              <a:chExt cx="9144001" cy="6615827"/>
            </a:xfrm>
          </p:grpSpPr>
          <p:grpSp>
            <p:nvGrpSpPr>
              <p:cNvPr id="16"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a:lstStyle/>
                <a:p>
                  <a:pPr>
                    <a:defRPr/>
                  </a:pPr>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a:lstStyle/>
                <a:p>
                  <a:pPr>
                    <a:defRPr/>
                  </a:pPr>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a:lstStyle/>
                <a:p>
                  <a:pPr>
                    <a:defRPr/>
                  </a:pPr>
                  <a:endParaRPr lang="en-US"/>
                </a:p>
              </p:txBody>
            </p:sp>
          </p:grpSp>
          <p:grpSp>
            <p:nvGrpSpPr>
              <p:cNvPr id="17"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a:lstStyle/>
                <a:p>
                  <a:pPr>
                    <a:defRPr/>
                  </a:pPr>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a:lstStyle/>
                <a:p>
                  <a:pPr>
                    <a:defRPr/>
                  </a:pPr>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a:lstStyle/>
                <a:p>
                  <a:pPr>
                    <a:defRPr/>
                  </a:pPr>
                  <a:endParaRPr lang="en-US"/>
                </a:p>
              </p:txBody>
            </p:sp>
          </p:grpSp>
          <p:sp>
            <p:nvSpPr>
              <p:cNvPr id="213" name="Freeform 73"/>
              <p:cNvSpPr>
                <a:spLocks/>
              </p:cNvSpPr>
              <p:nvPr/>
            </p:nvSpPr>
            <p:spPr bwMode="auto">
              <a:xfrm rot="1542474">
                <a:off x="7058318" y="3703642"/>
                <a:ext cx="1588" cy="158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a:lstStyle/>
              <a:p>
                <a:pPr>
                  <a:defRPr/>
                </a:pPr>
                <a:endParaRPr lang="en-US"/>
              </a:p>
            </p:txBody>
          </p:sp>
          <p:grpSp>
            <p:nvGrpSpPr>
              <p:cNvPr id="18"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a:lstStyle/>
                <a:p>
                  <a:pPr>
                    <a:defRPr/>
                  </a:pPr>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a:lstStyle/>
                <a:p>
                  <a:pPr>
                    <a:defRPr/>
                  </a:pPr>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a:lstStyle/>
                <a:p>
                  <a:pPr defTabSz="457200">
                    <a:defRPr/>
                  </a:pPr>
                  <a:endParaRPr lang="en-US" sz="1800">
                    <a:latin typeface="+mn-lt"/>
                    <a:ea typeface="+mn-ea"/>
                    <a:cs typeface="+mn-cs"/>
                  </a:endParaRPr>
                </a:p>
              </p:txBody>
            </p:sp>
          </p:grpSp>
          <p:grpSp>
            <p:nvGrpSpPr>
              <p:cNvPr id="19"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extLst>
              </p:spPr>
              <p:txBody>
                <a:bodyPr/>
                <a:lstStyle/>
                <a:p>
                  <a:pPr>
                    <a:defRPr/>
                  </a:pPr>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extLst>
              </p:spPr>
              <p:txBody>
                <a:bodyPr/>
                <a:lstStyle/>
                <a:p>
                  <a:pPr>
                    <a:defRPr/>
                  </a:pPr>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a:lstStyle/>
                <a:p>
                  <a:pPr defTabSz="457200">
                    <a:defRPr/>
                  </a:pPr>
                  <a:endParaRPr lang="en-US" sz="1800">
                    <a:latin typeface="+mn-lt"/>
                    <a:ea typeface="+mn-ea"/>
                    <a:cs typeface="+mn-cs"/>
                  </a:endParaRPr>
                </a:p>
              </p:txBody>
            </p:sp>
          </p:grpSp>
          <p:grpSp>
            <p:nvGrpSpPr>
              <p:cNvPr id="20"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extLst>
              </p:spPr>
              <p:txBody>
                <a:bodyPr/>
                <a:lstStyle/>
                <a:p>
                  <a:pPr>
                    <a:defRPr/>
                  </a:pPr>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extLst>
              </p:spPr>
              <p:txBody>
                <a:bodyPr/>
                <a:lstStyle/>
                <a:p>
                  <a:pPr>
                    <a:defRPr/>
                  </a:pPr>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a:lstStyle/>
                <a:p>
                  <a:pPr defTabSz="457200">
                    <a:defRPr/>
                  </a:pPr>
                  <a:endParaRPr lang="en-US" sz="1800">
                    <a:latin typeface="+mn-lt"/>
                    <a:ea typeface="+mn-ea"/>
                    <a:cs typeface="+mn-cs"/>
                  </a:endParaRPr>
                </a:p>
              </p:txBody>
            </p:sp>
          </p:grpSp>
          <p:grpSp>
            <p:nvGrpSpPr>
              <p:cNvPr id="21"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extLst>
              </p:spPr>
              <p:txBody>
                <a:bodyPr/>
                <a:lstStyle/>
                <a:p>
                  <a:pPr>
                    <a:defRPr/>
                  </a:pPr>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extLst>
              </p:spPr>
              <p:txBody>
                <a:bodyPr/>
                <a:lstStyle/>
                <a:p>
                  <a:pPr>
                    <a:defRPr/>
                  </a:pPr>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a:lstStyle/>
                <a:p>
                  <a:pPr defTabSz="457200">
                    <a:defRPr/>
                  </a:pPr>
                  <a:endParaRPr lang="en-US" sz="1800">
                    <a:latin typeface="+mn-lt"/>
                    <a:ea typeface="+mn-ea"/>
                    <a:cs typeface="+mn-cs"/>
                  </a:endParaRPr>
                </a:p>
              </p:txBody>
            </p:sp>
          </p:grpSp>
          <p:grpSp>
            <p:nvGrpSpPr>
              <p:cNvPr id="22"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extLst>
              </p:spPr>
              <p:txBody>
                <a:bodyPr/>
                <a:lstStyle/>
                <a:p>
                  <a:pPr>
                    <a:defRPr/>
                  </a:pPr>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extLst>
              </p:spPr>
              <p:txBody>
                <a:bodyPr/>
                <a:lstStyle/>
                <a:p>
                  <a:pPr>
                    <a:defRPr/>
                  </a:pPr>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extLst>
              </p:spPr>
              <p:txBody>
                <a:bodyPr/>
                <a:lstStyle/>
                <a:p>
                  <a:pPr>
                    <a:defRPr/>
                  </a:pPr>
                  <a:endParaRPr lang="en-US"/>
                </a:p>
              </p:txBody>
            </p:sp>
          </p:grpSp>
          <p:grpSp>
            <p:nvGrpSpPr>
              <p:cNvPr id="23"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extLst>
              </p:spPr>
              <p:txBody>
                <a:bodyPr/>
                <a:lstStyle/>
                <a:p>
                  <a:pPr>
                    <a:defRPr/>
                  </a:pPr>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extLst>
              </p:spPr>
              <p:txBody>
                <a:bodyPr/>
                <a:lstStyle/>
                <a:p>
                  <a:pPr>
                    <a:defRPr/>
                  </a:pPr>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extLst>
              </p:spPr>
              <p:txBody>
                <a:bodyPr/>
                <a:lstStyle/>
                <a:p>
                  <a:pPr defTabSz="457200">
                    <a:defRPr/>
                  </a:pPr>
                  <a:endParaRPr lang="en-US" sz="1800">
                    <a:latin typeface="+mn-lt"/>
                    <a:ea typeface="+mn-ea"/>
                    <a:cs typeface="+mn-cs"/>
                  </a:endParaRPr>
                </a:p>
              </p:txBody>
            </p:sp>
          </p:grpSp>
        </p:grpSp>
        <p:grpSp>
          <p:nvGrpSpPr>
            <p:cNvPr id="2058" name="Group 715"/>
            <p:cNvGrpSpPr>
              <a:grpSpLocks/>
            </p:cNvGrpSpPr>
            <p:nvPr/>
          </p:nvGrpSpPr>
          <p:grpSpPr bwMode="auto">
            <a:xfrm>
              <a:off x="2" y="-16"/>
              <a:ext cx="9252335" cy="6787414"/>
              <a:chOff x="2" y="-16"/>
              <a:chExt cx="9252335" cy="6787414"/>
            </a:xfrm>
          </p:grpSpPr>
          <p:grpSp>
            <p:nvGrpSpPr>
              <p:cNvPr id="25"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a:lstStyle/>
                <a:p>
                  <a:pPr>
                    <a:defRPr/>
                  </a:pPr>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a:lstStyle/>
                <a:p>
                  <a:pPr>
                    <a:defRPr/>
                  </a:pPr>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a:lstStyle/>
                <a:p>
                  <a:pPr>
                    <a:defRPr/>
                  </a:pPr>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a:lstStyle/>
                <a:p>
                  <a:pPr defTabSz="457200">
                    <a:defRPr/>
                  </a:pPr>
                  <a:endParaRPr lang="en-US" sz="1800">
                    <a:latin typeface="+mn-lt"/>
                    <a:ea typeface="+mn-ea"/>
                    <a:cs typeface="+mn-cs"/>
                  </a:endParaRPr>
                </a:p>
              </p:txBody>
            </p:sp>
          </p:grpSp>
          <p:grpSp>
            <p:nvGrpSpPr>
              <p:cNvPr id="26"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a:lstStyle/>
                <a:p>
                  <a:pPr>
                    <a:defRPr/>
                  </a:pPr>
                  <a:endParaRPr lang="en-US"/>
                </a:p>
              </p:txBody>
            </p:sp>
          </p:grpSp>
          <p:grpSp>
            <p:nvGrpSpPr>
              <p:cNvPr id="27"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a:lstStyle/>
                <a:p>
                  <a:pPr>
                    <a:defRPr/>
                  </a:pPr>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a:lstStyle/>
                <a:p>
                  <a:pPr>
                    <a:defRPr/>
                  </a:pPr>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a:lstStyle/>
                <a:p>
                  <a:pPr>
                    <a:defRPr/>
                  </a:pPr>
                  <a:endParaRPr lang="en-US"/>
                </a:p>
              </p:txBody>
            </p:sp>
          </p:grpSp>
          <p:grpSp>
            <p:nvGrpSpPr>
              <p:cNvPr id="28"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a:lstStyle/>
                <a:p>
                  <a:pPr>
                    <a:defRPr/>
                  </a:pPr>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a:lstStyle/>
                <a:p>
                  <a:pPr>
                    <a:defRPr/>
                  </a:pPr>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a:lstStyle/>
                <a:p>
                  <a:pPr>
                    <a:defRPr/>
                  </a:pPr>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a:lstStyle/>
                <a:p>
                  <a:pPr defTabSz="457200">
                    <a:defRPr/>
                  </a:pPr>
                  <a:endParaRPr lang="en-US" sz="1800">
                    <a:latin typeface="+mn-lt"/>
                    <a:ea typeface="+mn-ea"/>
                    <a:cs typeface="+mn-cs"/>
                  </a:endParaRPr>
                </a:p>
              </p:txBody>
            </p:sp>
          </p:grpSp>
          <p:grpSp>
            <p:nvGrpSpPr>
              <p:cNvPr id="29"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extLst>
              </p:spPr>
              <p:txBody>
                <a:bodyPr/>
                <a:lstStyle/>
                <a:p>
                  <a:pPr>
                    <a:defRPr/>
                  </a:pPr>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extLst>
              </p:spPr>
              <p:txBody>
                <a:bodyPr/>
                <a:lstStyle/>
                <a:p>
                  <a:pPr>
                    <a:defRPr/>
                  </a:pPr>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extLst>
              </p:spPr>
              <p:txBody>
                <a:bodyPr/>
                <a:lstStyle/>
                <a:p>
                  <a:pPr defTabSz="457200">
                    <a:defRPr/>
                  </a:pPr>
                  <a:endParaRPr lang="en-US" sz="1800">
                    <a:latin typeface="+mn-lt"/>
                    <a:ea typeface="+mn-ea"/>
                    <a:cs typeface="+mn-cs"/>
                  </a:endParaRPr>
                </a:p>
              </p:txBody>
            </p:sp>
          </p:grpSp>
          <p:grpSp>
            <p:nvGrpSpPr>
              <p:cNvPr id="30"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extLst>
              </p:spPr>
              <p:txBody>
                <a:bodyPr/>
                <a:lstStyle/>
                <a:p>
                  <a:pPr>
                    <a:defRPr/>
                  </a:pPr>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extLst>
              </p:spPr>
              <p:txBody>
                <a:bodyPr/>
                <a:lstStyle/>
                <a:p>
                  <a:pPr>
                    <a:defRPr/>
                  </a:pPr>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extLst>
              </p:spPr>
              <p:txBody>
                <a:bodyPr/>
                <a:lstStyle/>
                <a:p>
                  <a:pPr>
                    <a:defRPr/>
                  </a:pPr>
                  <a:endParaRPr lang="en-US"/>
                </a:p>
              </p:txBody>
            </p:sp>
          </p:grpSp>
          <p:grpSp>
            <p:nvGrpSpPr>
              <p:cNvPr id="31"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extLst>
              </p:spPr>
              <p:txBody>
                <a:bodyPr/>
                <a:lstStyle/>
                <a:p>
                  <a:pPr>
                    <a:defRPr/>
                  </a:pPr>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extLst>
              </p:spPr>
              <p:txBody>
                <a:bodyPr/>
                <a:lstStyle/>
                <a:p>
                  <a:pPr>
                    <a:defRPr/>
                  </a:pPr>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extLst>
              </p:spPr>
              <p:txBody>
                <a:bodyPr/>
                <a:lstStyle/>
                <a:p>
                  <a:pPr defTabSz="457200">
                    <a:defRPr/>
                  </a:pPr>
                  <a:endParaRPr lang="en-US" sz="1800">
                    <a:latin typeface="+mn-lt"/>
                    <a:ea typeface="+mn-ea"/>
                    <a:cs typeface="+mn-cs"/>
                  </a:endParaRPr>
                </a:p>
              </p:txBody>
            </p:sp>
          </p:grpSp>
          <p:grpSp>
            <p:nvGrpSpPr>
              <p:cNvPr id="224"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extLst>
              </p:spPr>
              <p:txBody>
                <a:bodyPr/>
                <a:lstStyle/>
                <a:p>
                  <a:pPr>
                    <a:defRPr/>
                  </a:pPr>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extLst>
              </p:spPr>
              <p:txBody>
                <a:bodyPr/>
                <a:lstStyle/>
                <a:p>
                  <a:pPr>
                    <a:defRPr/>
                  </a:pPr>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extLst>
              </p:spPr>
              <p:txBody>
                <a:bodyPr/>
                <a:lstStyle/>
                <a:p>
                  <a:pPr>
                    <a:defRPr/>
                  </a:pPr>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extLst>
              </p:spPr>
              <p:txBody>
                <a:bodyPr/>
                <a:lstStyle/>
                <a:p>
                  <a:pPr defTabSz="457200">
                    <a:defRPr/>
                  </a:pPr>
                  <a:endParaRPr lang="en-US" sz="1800">
                    <a:latin typeface="+mn-lt"/>
                    <a:ea typeface="+mn-ea"/>
                    <a:cs typeface="+mn-cs"/>
                  </a:endParaRPr>
                </a:p>
              </p:txBody>
            </p:sp>
          </p:grpSp>
        </p:grpSp>
      </p:grpSp>
      <p:sp>
        <p:nvSpPr>
          <p:cNvPr id="2" name="Title Placeholder 1"/>
          <p:cNvSpPr>
            <a:spLocks noGrp="1"/>
          </p:cNvSpPr>
          <p:nvPr>
            <p:ph type="title"/>
          </p:nvPr>
        </p:nvSpPr>
        <p:spPr bwMode="auto">
          <a:xfrm>
            <a:off x="1009650" y="676275"/>
            <a:ext cx="7124700" cy="9239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3" name="Text Placeholder 2"/>
          <p:cNvSpPr>
            <a:spLocks noGrp="1"/>
          </p:cNvSpPr>
          <p:nvPr>
            <p:ph type="body" idx="1"/>
          </p:nvPr>
        </p:nvSpPr>
        <p:spPr bwMode="auto">
          <a:xfrm>
            <a:off x="1009650" y="1806575"/>
            <a:ext cx="7124700" cy="4052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437313" y="5951538"/>
            <a:ext cx="2133600" cy="365125"/>
          </a:xfrm>
          <a:prstGeom prst="rect">
            <a:avLst/>
          </a:prstGeom>
        </p:spPr>
        <p:txBody>
          <a:bodyPr vert="horz" lIns="91440" tIns="45720" rIns="91440" bIns="45720" rtlCol="0" anchor="b"/>
          <a:lstStyle>
            <a:lvl1pPr algn="r">
              <a:defRPr sz="900">
                <a:solidFill>
                  <a:schemeClr val="tx1">
                    <a:lumMod val="75000"/>
                    <a:lumOff val="25000"/>
                  </a:schemeClr>
                </a:solidFill>
                <a:cs typeface="Arial" charset="0"/>
              </a:defRPr>
            </a:lvl1pPr>
          </a:lstStyle>
          <a:p>
            <a:pPr>
              <a:defRPr/>
            </a:pPr>
            <a:endParaRPr lang="en-US" altLang="ja-JP"/>
          </a:p>
        </p:txBody>
      </p:sp>
      <p:sp>
        <p:nvSpPr>
          <p:cNvPr id="5" name="Footer Placeholder 4"/>
          <p:cNvSpPr>
            <a:spLocks noGrp="1"/>
          </p:cNvSpPr>
          <p:nvPr>
            <p:ph type="ftr" sz="quarter" idx="3"/>
          </p:nvPr>
        </p:nvSpPr>
        <p:spPr>
          <a:xfrm>
            <a:off x="1181100" y="5951538"/>
            <a:ext cx="5256213" cy="365125"/>
          </a:xfrm>
          <a:prstGeom prst="rect">
            <a:avLst/>
          </a:prstGeom>
        </p:spPr>
        <p:txBody>
          <a:bodyPr vert="horz" lIns="91440" tIns="45720" rIns="91440" bIns="45720" rtlCol="0" anchor="b"/>
          <a:lstStyle>
            <a:lvl1pPr algn="l">
              <a:defRPr sz="900">
                <a:solidFill>
                  <a:schemeClr val="tx1">
                    <a:lumMod val="75000"/>
                    <a:lumOff val="25000"/>
                  </a:schemeClr>
                </a:solidFill>
                <a:cs typeface="Arial" charset="0"/>
              </a:defRPr>
            </a:lvl1pPr>
          </a:lstStyle>
          <a:p>
            <a:pPr>
              <a:defRPr/>
            </a:pPr>
            <a:endParaRPr lang="en-US" altLang="ja-JP"/>
          </a:p>
        </p:txBody>
      </p:sp>
      <p:sp>
        <p:nvSpPr>
          <p:cNvPr id="6" name="Slide Number Placeholder 5"/>
          <p:cNvSpPr>
            <a:spLocks noGrp="1"/>
          </p:cNvSpPr>
          <p:nvPr>
            <p:ph type="sldNum" sz="quarter" idx="4"/>
          </p:nvPr>
        </p:nvSpPr>
        <p:spPr>
          <a:xfrm>
            <a:off x="573088" y="5951538"/>
            <a:ext cx="608012" cy="365125"/>
          </a:xfrm>
          <a:prstGeom prst="rect">
            <a:avLst/>
          </a:prstGeom>
        </p:spPr>
        <p:txBody>
          <a:bodyPr vert="horz" lIns="91440" tIns="45720" rIns="91440" bIns="45720" rtlCol="0" anchor="b"/>
          <a:lstStyle>
            <a:lvl1pPr algn="l">
              <a:defRPr sz="1800">
                <a:solidFill>
                  <a:schemeClr val="tx1">
                    <a:lumMod val="75000"/>
                    <a:lumOff val="25000"/>
                  </a:schemeClr>
                </a:solidFill>
                <a:cs typeface="Arial" charset="0"/>
              </a:defRPr>
            </a:lvl1pPr>
          </a:lstStyle>
          <a:p>
            <a:pPr>
              <a:defRPr/>
            </a:pPr>
            <a:fld id="{87AFA241-FCEA-40DD-A231-C0409C302AB0}"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8" r:id="rId9"/>
    <p:sldLayoutId id="2147483735" r:id="rId10"/>
    <p:sldLayoutId id="2147483736" r:id="rId11"/>
    <p:sldLayoutId id="2147483737" r:id="rId12"/>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l" defTabSz="457200" rtl="0" eaLnBrk="0" fontAlgn="base" hangingPunct="0">
        <a:spcBef>
          <a:spcPct val="0"/>
        </a:spcBef>
        <a:spcAft>
          <a:spcPct val="0"/>
        </a:spcAft>
        <a:defRPr sz="3200" kern="1200">
          <a:solidFill>
            <a:srgbClr val="404040"/>
          </a:solidFill>
          <a:latin typeface="+mj-lt"/>
          <a:ea typeface="Trebuchet MS" pitchFamily="34" charset="0"/>
          <a:cs typeface="Trebuchet MS"/>
        </a:defRPr>
      </a:lvl1pPr>
      <a:lvl2pPr algn="l" defTabSz="457200" rtl="0" eaLnBrk="0" fontAlgn="base" hangingPunct="0">
        <a:spcBef>
          <a:spcPct val="0"/>
        </a:spcBef>
        <a:spcAft>
          <a:spcPct val="0"/>
        </a:spcAft>
        <a:defRPr sz="3200">
          <a:solidFill>
            <a:srgbClr val="404040"/>
          </a:solidFill>
          <a:latin typeface="Verdana" pitchFamily="34" charset="0"/>
          <a:ea typeface="Trebuchet MS" pitchFamily="34" charset="0"/>
          <a:cs typeface="Trebuchet MS" pitchFamily="34" charset="0"/>
        </a:defRPr>
      </a:lvl2pPr>
      <a:lvl3pPr algn="l" defTabSz="457200" rtl="0" eaLnBrk="0" fontAlgn="base" hangingPunct="0">
        <a:spcBef>
          <a:spcPct val="0"/>
        </a:spcBef>
        <a:spcAft>
          <a:spcPct val="0"/>
        </a:spcAft>
        <a:defRPr sz="3200">
          <a:solidFill>
            <a:srgbClr val="404040"/>
          </a:solidFill>
          <a:latin typeface="Verdana" pitchFamily="34" charset="0"/>
          <a:ea typeface="Trebuchet MS" pitchFamily="34" charset="0"/>
          <a:cs typeface="Trebuchet MS" pitchFamily="34" charset="0"/>
        </a:defRPr>
      </a:lvl3pPr>
      <a:lvl4pPr algn="l" defTabSz="457200" rtl="0" eaLnBrk="0" fontAlgn="base" hangingPunct="0">
        <a:spcBef>
          <a:spcPct val="0"/>
        </a:spcBef>
        <a:spcAft>
          <a:spcPct val="0"/>
        </a:spcAft>
        <a:defRPr sz="3200">
          <a:solidFill>
            <a:srgbClr val="404040"/>
          </a:solidFill>
          <a:latin typeface="Verdana" pitchFamily="34" charset="0"/>
          <a:ea typeface="Trebuchet MS" pitchFamily="34" charset="0"/>
          <a:cs typeface="Trebuchet MS" pitchFamily="34" charset="0"/>
        </a:defRPr>
      </a:lvl4pPr>
      <a:lvl5pPr algn="l" defTabSz="457200" rtl="0" eaLnBrk="0" fontAlgn="base" hangingPunct="0">
        <a:spcBef>
          <a:spcPct val="0"/>
        </a:spcBef>
        <a:spcAft>
          <a:spcPct val="0"/>
        </a:spcAft>
        <a:defRPr sz="3200">
          <a:solidFill>
            <a:srgbClr val="404040"/>
          </a:solidFill>
          <a:latin typeface="Verdana" pitchFamily="34" charset="0"/>
          <a:ea typeface="Trebuchet MS" pitchFamily="34" charset="0"/>
          <a:cs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ct val="20000"/>
        </a:spcBef>
        <a:spcAft>
          <a:spcPts val="600"/>
        </a:spcAft>
        <a:buClr>
          <a:srgbClr val="404040"/>
        </a:buClr>
        <a:buFont typeface="Wingdings 2" pitchFamily="18" charset="2"/>
        <a:buChar char=""/>
        <a:defRPr kern="1200">
          <a:solidFill>
            <a:srgbClr val="404040"/>
          </a:solidFill>
          <a:latin typeface="+mn-lt"/>
          <a:ea typeface="+mn-ea"/>
          <a:cs typeface="+mn-cs"/>
        </a:defRPr>
      </a:lvl1pPr>
      <a:lvl2pPr marL="742950" indent="-285750" algn="l" defTabSz="457200" rtl="0" eaLnBrk="0" fontAlgn="base" hangingPunct="0">
        <a:spcBef>
          <a:spcPct val="20000"/>
        </a:spcBef>
        <a:spcAft>
          <a:spcPts val="600"/>
        </a:spcAft>
        <a:buClr>
          <a:srgbClr val="404040"/>
        </a:buClr>
        <a:buFont typeface="Wingdings 2"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ct val="20000"/>
        </a:spcBef>
        <a:spcAft>
          <a:spcPts val="600"/>
        </a:spcAft>
        <a:buClr>
          <a:srgbClr val="404040"/>
        </a:buClr>
        <a:buFont typeface="Wingdings 2"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ct val="20000"/>
        </a:spcBef>
        <a:spcAft>
          <a:spcPts val="600"/>
        </a:spcAft>
        <a:buClr>
          <a:srgbClr val="404040"/>
        </a:buClr>
        <a:buFont typeface="Wingdings 2"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ct val="20000"/>
        </a:spcBef>
        <a:spcAft>
          <a:spcPts val="600"/>
        </a:spcAft>
        <a:buClr>
          <a:srgbClr val="404040"/>
        </a:buClr>
        <a:buFont typeface="Wingdings 2"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981075"/>
            <a:ext cx="9144000" cy="3887788"/>
          </a:xfrm>
        </p:spPr>
        <p:txBody>
          <a:bodyPr rtlCol="0">
            <a:noAutofit/>
          </a:bodyPr>
          <a:lstStyle/>
          <a:p>
            <a:pPr algn="ctr" eaLnBrk="1" fontAlgn="auto" hangingPunct="1">
              <a:spcAft>
                <a:spcPts val="0"/>
              </a:spcAft>
              <a:defRPr/>
            </a:pPr>
            <a:r>
              <a:rPr lang="en-US" sz="13000" b="1" i="1" dirty="0" smtClean="0">
                <a:solidFill>
                  <a:schemeClr val="tx1">
                    <a:lumMod val="75000"/>
                    <a:lumOff val="25000"/>
                  </a:schemeClr>
                </a:solidFill>
                <a:effectLst>
                  <a:outerShdw blurRad="38100" dist="38100" dir="2700000" algn="tl">
                    <a:srgbClr val="C0C0C0"/>
                  </a:outerShdw>
                </a:effectLst>
                <a:latin typeface="Adobe Arabic" pitchFamily="18" charset="-78"/>
                <a:ea typeface="+mj-ea"/>
                <a:cs typeface="Adobe Arabic" pitchFamily="18" charset="-78"/>
              </a:rPr>
              <a:t>Saint-Petersburg in Florida</a:t>
            </a:r>
            <a:endParaRPr lang="ru-RU" sz="13000" b="1" i="1" dirty="0" smtClean="0">
              <a:solidFill>
                <a:schemeClr val="tx1">
                  <a:lumMod val="75000"/>
                  <a:lumOff val="25000"/>
                </a:schemeClr>
              </a:solidFill>
              <a:effectLst>
                <a:outerShdw blurRad="38100" dist="38100" dir="2700000" algn="tl">
                  <a:srgbClr val="C0C0C0"/>
                </a:outerShdw>
              </a:effectLst>
              <a:ea typeface="+mj-ea"/>
              <a:cs typeface="Adobe Arabic" pitchFamily="18" charset="-78"/>
            </a:endParaRPr>
          </a:p>
        </p:txBody>
      </p:sp>
      <p:sp>
        <p:nvSpPr>
          <p:cNvPr id="3075" name="Rectangle 3"/>
          <p:cNvSpPr>
            <a:spLocks noGrp="1" noChangeArrowheads="1"/>
          </p:cNvSpPr>
          <p:nvPr>
            <p:ph type="subTitle" idx="1"/>
          </p:nvPr>
        </p:nvSpPr>
        <p:spPr>
          <a:xfrm>
            <a:off x="5292080" y="5661248"/>
            <a:ext cx="3313137" cy="792386"/>
          </a:xfrm>
        </p:spPr>
        <p:txBody>
          <a:bodyPr rtlCol="0">
            <a:noAutofit/>
          </a:bodyPr>
          <a:lstStyle/>
          <a:p>
            <a:pPr eaLnBrk="1" fontAlgn="auto" hangingPunct="1">
              <a:buClr>
                <a:schemeClr val="tx1">
                  <a:lumMod val="75000"/>
                  <a:lumOff val="25000"/>
                </a:schemeClr>
              </a:buClr>
              <a:buFont typeface="Wingdings 2" charset="2"/>
              <a:buNone/>
              <a:defRPr/>
            </a:pPr>
            <a:r>
              <a:rPr lang="en-US" sz="1600" dirty="0" smtClean="0">
                <a:effectLst>
                  <a:outerShdw blurRad="38100" dist="38100" dir="2700000" algn="tl">
                    <a:srgbClr val="C0C0C0"/>
                  </a:outerShdw>
                </a:effectLst>
              </a:rPr>
              <a:t>Presentation of </a:t>
            </a:r>
            <a:r>
              <a:rPr lang="en-US" sz="1600" i="1" dirty="0" err="1" smtClean="0">
                <a:effectLst>
                  <a:outerShdw blurRad="38100" dist="38100" dir="2700000" algn="tl">
                    <a:srgbClr val="C0C0C0"/>
                  </a:outerShdw>
                </a:effectLst>
              </a:rPr>
              <a:t>Voroshilova</a:t>
            </a:r>
            <a:r>
              <a:rPr lang="en-US" sz="1600" i="1" dirty="0" smtClean="0">
                <a:effectLst>
                  <a:outerShdw blurRad="38100" dist="38100" dir="2700000" algn="tl">
                    <a:srgbClr val="C0C0C0"/>
                  </a:outerShdw>
                </a:effectLst>
              </a:rPr>
              <a:t> A</a:t>
            </a:r>
            <a:r>
              <a:rPr lang="en-US" sz="1600" dirty="0" smtClean="0">
                <a:effectLst>
                  <a:outerShdw blurRad="38100" dist="38100" dir="2700000" algn="tl">
                    <a:srgbClr val="C0C0C0"/>
                  </a:outerShdw>
                </a:effectLst>
              </a:rPr>
              <a:t>.</a:t>
            </a:r>
          </a:p>
          <a:p>
            <a:pPr eaLnBrk="1" fontAlgn="auto" hangingPunct="1">
              <a:buClr>
                <a:schemeClr val="tx1">
                  <a:lumMod val="75000"/>
                  <a:lumOff val="25000"/>
                </a:schemeClr>
              </a:buClr>
              <a:defRPr/>
            </a:pPr>
            <a:r>
              <a:rPr lang="en-US" sz="1600" dirty="0" err="1" smtClean="0">
                <a:effectLst>
                  <a:outerShdw blurRad="38100" dist="38100" dir="2700000" algn="tl">
                    <a:srgbClr val="C0C0C0"/>
                  </a:outerShdw>
                </a:effectLst>
              </a:rPr>
              <a:t>Theaher</a:t>
            </a:r>
            <a:r>
              <a:rPr lang="en-US" sz="1600" dirty="0" smtClean="0">
                <a:effectLst>
                  <a:outerShdw blurRad="38100" dist="38100" dir="2700000" algn="tl">
                    <a:srgbClr val="C0C0C0"/>
                  </a:outerShdw>
                </a:effectLst>
              </a:rPr>
              <a:t> </a:t>
            </a:r>
            <a:r>
              <a:rPr lang="en-US" sz="1600" i="1" dirty="0" err="1" smtClean="0">
                <a:effectLst>
                  <a:outerShdw blurRad="38100" dist="38100" dir="2700000" algn="tl">
                    <a:srgbClr val="C0C0C0"/>
                  </a:outerShdw>
                </a:effectLst>
              </a:rPr>
              <a:t>Knyazeva</a:t>
            </a:r>
            <a:r>
              <a:rPr lang="en-US" sz="1600" i="1" dirty="0" smtClean="0">
                <a:effectLst>
                  <a:outerShdw blurRad="38100" dist="38100" dir="2700000" algn="tl">
                    <a:srgbClr val="C0C0C0"/>
                  </a:outerShdw>
                </a:effectLst>
              </a:rPr>
              <a:t> A.M</a:t>
            </a:r>
            <a:r>
              <a:rPr lang="en-US" sz="1600" i="1" dirty="0" smtClean="0">
                <a:effectLst>
                  <a:outerShdw blurRad="38100" dist="38100" dir="2700000" algn="tl">
                    <a:srgbClr val="C0C0C0"/>
                  </a:outerShdw>
                </a:effectLst>
              </a:rPr>
              <a:t>.</a:t>
            </a:r>
            <a:endParaRPr lang="en-US" sz="1600" i="1" dirty="0" smtClean="0">
              <a:effectLst>
                <a:outerShdw blurRad="38100" dist="38100" dir="2700000" algn="tl">
                  <a:srgbClr val="C0C0C0"/>
                </a:outerShdw>
              </a:effectLst>
            </a:endParaRPr>
          </a:p>
        </p:txBody>
      </p:sp>
      <p:graphicFrame>
        <p:nvGraphicFramePr>
          <p:cNvPr id="1026" name="Object 2"/>
          <p:cNvGraphicFramePr>
            <a:graphicFrameLocks noChangeAspect="1"/>
          </p:cNvGraphicFramePr>
          <p:nvPr/>
        </p:nvGraphicFramePr>
        <p:xfrm>
          <a:off x="4394200" y="1905000"/>
          <a:ext cx="914400" cy="198438"/>
        </p:xfrm>
        <a:graphic>
          <a:graphicData uri="http://schemas.openxmlformats.org/presentationml/2006/ole">
            <p:oleObj spid="_x0000_s1026" name="Equation" r:id="rId4" imgW="435285" imgH="677109" progId="Equation.DSMT4">
              <p:embed/>
            </p:oleObj>
          </a:graphicData>
        </a:graphic>
      </p:graphicFrame>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684213" y="260350"/>
            <a:ext cx="7772400" cy="1143000"/>
          </a:xfrm>
        </p:spPr>
        <p:txBody>
          <a:bodyPr/>
          <a:lstStyle/>
          <a:p>
            <a:pPr algn="ctr" eaLnBrk="1" hangingPunct="1"/>
            <a:r>
              <a:rPr lang="en-US" sz="6000" b="1" i="1" smtClean="0">
                <a:latin typeface="Adobe Arabic" pitchFamily="18" charset="-78"/>
                <a:cs typeface="Adobe Arabic" pitchFamily="18" charset="-78"/>
              </a:rPr>
              <a:t>Pelicans</a:t>
            </a:r>
            <a:endParaRPr lang="ru-RU" sz="6000" b="1" i="1" smtClean="0">
              <a:cs typeface="Adobe Arabic" pitchFamily="18" charset="-78"/>
            </a:endParaRPr>
          </a:p>
        </p:txBody>
      </p:sp>
      <p:sp>
        <p:nvSpPr>
          <p:cNvPr id="12291" name="Содержимое 2"/>
          <p:cNvSpPr>
            <a:spLocks noGrp="1"/>
          </p:cNvSpPr>
          <p:nvPr>
            <p:ph type="body" sz="half" idx="2"/>
          </p:nvPr>
        </p:nvSpPr>
        <p:spPr>
          <a:xfrm>
            <a:off x="4427538" y="1412875"/>
            <a:ext cx="4716462" cy="4924425"/>
          </a:xfrm>
        </p:spPr>
        <p:txBody>
          <a:bodyPr/>
          <a:lstStyle/>
          <a:p>
            <a:pPr eaLnBrk="1" hangingPunct="1"/>
            <a:r>
              <a:rPr lang="en-US" sz="3600" smtClean="0">
                <a:latin typeface="Adobe Arabic" pitchFamily="18" charset="-78"/>
                <a:cs typeface="Adobe Arabic" pitchFamily="18" charset="-78"/>
              </a:rPr>
              <a:t>In Florida including in Saint-Petersburg there are a lot of pelicans. These birds at all aren't afraid of people. Can even steal at fishermen just caught small fish. To beat off from a pelican it is useless. Except a huge beak it has still powerful webby paws.</a:t>
            </a:r>
            <a:endParaRPr lang="ru-RU" sz="3600" smtClean="0">
              <a:cs typeface="Adobe Arabic" pitchFamily="18" charset="-78"/>
            </a:endParaRPr>
          </a:p>
        </p:txBody>
      </p:sp>
      <p:pic>
        <p:nvPicPr>
          <p:cNvPr id="5" name="Рисунок 4" descr="0_65470_2412abe4_XXL.jpg"/>
          <p:cNvPicPr>
            <a:picLocks noChangeAspect="1"/>
          </p:cNvPicPr>
          <p:nvPr/>
        </p:nvPicPr>
        <p:blipFill>
          <a:blip r:embed="rId2" cstate="print"/>
          <a:srcRect l="13041" t="8421" r="37400" b="2121"/>
          <a:stretch>
            <a:fillRect/>
          </a:stretch>
        </p:blipFill>
        <p:spPr>
          <a:xfrm>
            <a:off x="251520" y="1412776"/>
            <a:ext cx="4248472" cy="5112568"/>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0" y="0"/>
            <a:ext cx="9144000" cy="1143000"/>
          </a:xfrm>
        </p:spPr>
        <p:txBody>
          <a:bodyPr/>
          <a:lstStyle/>
          <a:p>
            <a:pPr algn="ctr" eaLnBrk="1" hangingPunct="1"/>
            <a:r>
              <a:rPr lang="en-US" sz="6000" b="1" i="1" smtClean="0">
                <a:latin typeface="Adobe Arabic" pitchFamily="18" charset="-78"/>
                <a:cs typeface="Adobe Arabic" pitchFamily="18" charset="-78"/>
              </a:rPr>
              <a:t>Saint-Petersburg in Florida</a:t>
            </a:r>
            <a:endParaRPr lang="ru-RU" sz="6000" b="1" i="1" smtClean="0">
              <a:cs typeface="Adobe Arabic" pitchFamily="18" charset="-78"/>
            </a:endParaRPr>
          </a:p>
        </p:txBody>
      </p:sp>
      <p:pic>
        <p:nvPicPr>
          <p:cNvPr id="7" name="Содержимое 6" descr="Санкт-Петербург-Флорида.jpg"/>
          <p:cNvPicPr>
            <a:picLocks noGrp="1" noChangeAspect="1"/>
          </p:cNvPicPr>
          <p:nvPr>
            <p:ph sz="half" idx="1"/>
          </p:nvPr>
        </p:nvPicPr>
        <p:blipFill>
          <a:blip r:embed="rId2" cstate="print"/>
          <a:stretch>
            <a:fillRect/>
          </a:stretch>
        </p:blipFill>
        <p:spPr>
          <a:xfrm>
            <a:off x="251520" y="1268760"/>
            <a:ext cx="8633569" cy="4392488"/>
          </a:xfrm>
          <a:effectLst>
            <a:softEdge rad="112500"/>
          </a:effectLst>
        </p:spPr>
      </p:pic>
      <p:sp>
        <p:nvSpPr>
          <p:cNvPr id="13316" name="Содержимое 2"/>
          <p:cNvSpPr>
            <a:spLocks noGrp="1"/>
          </p:cNvSpPr>
          <p:nvPr>
            <p:ph type="body" sz="half" idx="2"/>
          </p:nvPr>
        </p:nvSpPr>
        <p:spPr>
          <a:xfrm>
            <a:off x="0" y="5949950"/>
            <a:ext cx="9144000" cy="431800"/>
          </a:xfrm>
        </p:spPr>
        <p:txBody>
          <a:bodyPr/>
          <a:lstStyle/>
          <a:p>
            <a:pPr algn="ctr" eaLnBrk="1" hangingPunct="1">
              <a:buFont typeface="Wingdings 2" pitchFamily="18" charset="2"/>
              <a:buNone/>
            </a:pPr>
            <a:r>
              <a:rPr lang="en-US" sz="3200" smtClean="0">
                <a:latin typeface="Adobe Arabic" pitchFamily="18" charset="-78"/>
                <a:cs typeface="Adobe Arabic" pitchFamily="18" charset="-78"/>
              </a:rPr>
              <a:t>The white nights here doesn't happen, but there are wonderful dawn!</a:t>
            </a:r>
            <a:endParaRPr lang="ru-RU" sz="3200" smtClean="0">
              <a:cs typeface="Adobe Arabic" pitchFamily="18" charset="-7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0" y="0"/>
            <a:ext cx="9144000" cy="1143000"/>
          </a:xfrm>
        </p:spPr>
        <p:txBody>
          <a:bodyPr/>
          <a:lstStyle/>
          <a:p>
            <a:pPr algn="ctr" eaLnBrk="1" hangingPunct="1"/>
            <a:r>
              <a:rPr lang="en-US" sz="6000" b="1" i="1" smtClean="0">
                <a:latin typeface="Adobe Arabic" pitchFamily="18" charset="-78"/>
                <a:cs typeface="Adobe Arabic" pitchFamily="18" charset="-78"/>
              </a:rPr>
              <a:t>Saint-Petersburg in Florida</a:t>
            </a:r>
            <a:endParaRPr lang="ru-RU" sz="6000" b="1" i="1" smtClean="0">
              <a:cs typeface="Adobe Arabic" pitchFamily="18" charset="-78"/>
            </a:endParaRPr>
          </a:p>
        </p:txBody>
      </p:sp>
      <p:pic>
        <p:nvPicPr>
          <p:cNvPr id="6" name="Содержимое 5" descr="0_6546c_3b5f15c6_XXL.jpg"/>
          <p:cNvPicPr>
            <a:picLocks noGrp="1" noChangeAspect="1"/>
          </p:cNvPicPr>
          <p:nvPr>
            <p:ph sz="half" idx="1"/>
          </p:nvPr>
        </p:nvPicPr>
        <p:blipFill>
          <a:blip r:embed="rId2" cstate="print"/>
          <a:srcRect t="3947" b="7895"/>
          <a:stretch>
            <a:fillRect/>
          </a:stretch>
        </p:blipFill>
        <p:spPr>
          <a:xfrm>
            <a:off x="467544" y="1052736"/>
            <a:ext cx="8208912" cy="4824536"/>
          </a:xfrm>
          <a:effectLst>
            <a:softEdge rad="112500"/>
          </a:effectLst>
        </p:spPr>
      </p:pic>
      <p:sp>
        <p:nvSpPr>
          <p:cNvPr id="14340" name="Содержимое 2"/>
          <p:cNvSpPr>
            <a:spLocks noGrp="1"/>
          </p:cNvSpPr>
          <p:nvPr>
            <p:ph type="body" sz="half" idx="2"/>
          </p:nvPr>
        </p:nvSpPr>
        <p:spPr>
          <a:xfrm>
            <a:off x="0" y="6092825"/>
            <a:ext cx="9144000" cy="431800"/>
          </a:xfrm>
        </p:spPr>
        <p:txBody>
          <a:bodyPr/>
          <a:lstStyle/>
          <a:p>
            <a:pPr algn="ctr" eaLnBrk="1" hangingPunct="1">
              <a:buFont typeface="Wingdings 2" pitchFamily="18" charset="2"/>
              <a:buNone/>
            </a:pPr>
            <a:r>
              <a:rPr lang="en-US" sz="3600" smtClean="0">
                <a:latin typeface="Adobe Arabic" pitchFamily="18" charset="-78"/>
                <a:cs typeface="Adobe Arabic" pitchFamily="18" charset="-78"/>
              </a:rPr>
              <a:t>These lovely rodents almost manual also aren't afraid of people!</a:t>
            </a:r>
            <a:endParaRPr lang="ru-RU" sz="3600" smtClean="0">
              <a:cs typeface="Adobe Arabic" pitchFamily="18"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0" y="-171450"/>
            <a:ext cx="9144000" cy="1143000"/>
          </a:xfrm>
        </p:spPr>
        <p:txBody>
          <a:bodyPr/>
          <a:lstStyle/>
          <a:p>
            <a:pPr algn="ctr" eaLnBrk="1" hangingPunct="1"/>
            <a:r>
              <a:rPr lang="en-US" sz="6000" b="1" i="1" smtClean="0">
                <a:latin typeface="Adobe Arabic" pitchFamily="18" charset="-78"/>
                <a:cs typeface="Adobe Arabic" pitchFamily="18" charset="-78"/>
              </a:rPr>
              <a:t>Saint-Petersburg in Florida</a:t>
            </a:r>
            <a:endParaRPr lang="ru-RU" sz="6000" b="1" i="1" smtClean="0">
              <a:cs typeface="Adobe Arabic" pitchFamily="18" charset="-78"/>
            </a:endParaRPr>
          </a:p>
        </p:txBody>
      </p:sp>
      <p:pic>
        <p:nvPicPr>
          <p:cNvPr id="7" name="Содержимое 6" descr="0_6546a_19a74da1_XXL.jpg"/>
          <p:cNvPicPr>
            <a:picLocks noGrp="1" noChangeAspect="1"/>
          </p:cNvPicPr>
          <p:nvPr>
            <p:ph sz="half" idx="1"/>
          </p:nvPr>
        </p:nvPicPr>
        <p:blipFill>
          <a:blip r:embed="rId2" cstate="print"/>
          <a:srcRect t="3879" b="4310"/>
          <a:stretch>
            <a:fillRect/>
          </a:stretch>
        </p:blipFill>
        <p:spPr>
          <a:xfrm>
            <a:off x="611560" y="836712"/>
            <a:ext cx="7920880" cy="4848125"/>
          </a:xfrm>
          <a:effectLst>
            <a:softEdge rad="112500"/>
          </a:effectLst>
        </p:spPr>
      </p:pic>
      <p:sp>
        <p:nvSpPr>
          <p:cNvPr id="15363" name="Содержимое 2"/>
          <p:cNvSpPr>
            <a:spLocks noGrp="1"/>
          </p:cNvSpPr>
          <p:nvPr>
            <p:ph type="body" sz="half" idx="2"/>
          </p:nvPr>
        </p:nvSpPr>
        <p:spPr>
          <a:xfrm>
            <a:off x="0" y="5589588"/>
            <a:ext cx="9144000" cy="1123950"/>
          </a:xfrm>
        </p:spPr>
        <p:txBody>
          <a:bodyPr rtlCol="0">
            <a:normAutofit fontScale="92500" lnSpcReduction="20000"/>
          </a:bodyPr>
          <a:lstStyle/>
          <a:p>
            <a:pPr algn="ctr" eaLnBrk="1" fontAlgn="auto" hangingPunct="1">
              <a:buClr>
                <a:schemeClr val="tx1">
                  <a:lumMod val="75000"/>
                  <a:lumOff val="25000"/>
                </a:schemeClr>
              </a:buClr>
              <a:buFont typeface="Wingdings 2" charset="2"/>
              <a:buNone/>
              <a:defRPr/>
            </a:pPr>
            <a:r>
              <a:rPr lang="en-US" sz="4400" dirty="0" smtClean="0">
                <a:solidFill>
                  <a:schemeClr val="tx1">
                    <a:lumMod val="75000"/>
                    <a:lumOff val="25000"/>
                  </a:schemeClr>
                </a:solidFill>
                <a:latin typeface="Adobe Arabic" pitchFamily="18" charset="-78"/>
                <a:cs typeface="Adobe Arabic" pitchFamily="18" charset="-78"/>
              </a:rPr>
              <a:t>And instead of a monument to Peter the first there is a monument to Christopher Columbus!</a:t>
            </a:r>
            <a:endParaRPr lang="ru-RU" sz="4400" dirty="0" smtClean="0">
              <a:solidFill>
                <a:schemeClr val="tx1">
                  <a:lumMod val="75000"/>
                  <a:lumOff val="25000"/>
                </a:schemeClr>
              </a:solidFill>
              <a:cs typeface="Adobe Arabic" pitchFamily="18"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755650" y="2565400"/>
            <a:ext cx="7772400" cy="1143000"/>
          </a:xfrm>
        </p:spPr>
        <p:txBody>
          <a:bodyPr/>
          <a:lstStyle/>
          <a:p>
            <a:pPr algn="ctr" eaLnBrk="1" hangingPunct="1"/>
            <a:r>
              <a:rPr lang="en-US" sz="6000" b="1" i="1" smtClean="0">
                <a:latin typeface="Adobe Arabic" pitchFamily="18" charset="-78"/>
                <a:cs typeface="Adobe Arabic" pitchFamily="18" charset="-78"/>
              </a:rPr>
              <a:t>Thanks for attention!</a:t>
            </a:r>
            <a:endParaRPr lang="ru-RU" sz="6000" b="1" i="1" smtClean="0">
              <a:cs typeface="Adobe Arabic" pitchFamily="18" charset="-7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611188" y="188913"/>
            <a:ext cx="7921625" cy="1143000"/>
          </a:xfrm>
        </p:spPr>
        <p:txBody>
          <a:bodyPr/>
          <a:lstStyle/>
          <a:p>
            <a:pPr algn="ctr" eaLnBrk="1" hangingPunct="1"/>
            <a:r>
              <a:rPr lang="en-US" sz="6000" b="1" i="1" smtClean="0">
                <a:latin typeface="Adobe Arabic" pitchFamily="18" charset="-78"/>
                <a:cs typeface="Adobe Arabic" pitchFamily="18" charset="-78"/>
              </a:rPr>
              <a:t>In United States…</a:t>
            </a:r>
            <a:endParaRPr lang="ru-RU" sz="6000" b="1" i="1" smtClean="0">
              <a:cs typeface="Adobe Arabic" pitchFamily="18" charset="-78"/>
            </a:endParaRPr>
          </a:p>
        </p:txBody>
      </p:sp>
      <p:sp>
        <p:nvSpPr>
          <p:cNvPr id="4099" name="Содержимое 2"/>
          <p:cNvSpPr>
            <a:spLocks noGrp="1"/>
          </p:cNvSpPr>
          <p:nvPr>
            <p:ph idx="1"/>
          </p:nvPr>
        </p:nvSpPr>
        <p:spPr>
          <a:xfrm>
            <a:off x="4284663" y="1773238"/>
            <a:ext cx="4859337" cy="4248150"/>
          </a:xfrm>
        </p:spPr>
        <p:txBody>
          <a:bodyPr/>
          <a:lstStyle/>
          <a:p>
            <a:pPr eaLnBrk="1" hangingPunct="1">
              <a:lnSpc>
                <a:spcPct val="90000"/>
              </a:lnSpc>
              <a:buFont typeface="Wingdings 2" pitchFamily="18" charset="2"/>
              <a:buChar char="a"/>
            </a:pPr>
            <a:r>
              <a:rPr lang="en-US" sz="3600" smtClean="0">
                <a:latin typeface="Adobe Arabic" pitchFamily="18" charset="-78"/>
                <a:cs typeface="Adobe Arabic" pitchFamily="18" charset="-78"/>
              </a:rPr>
              <a:t>Going to America, people took all the best that could take away with itself home. For example – names of hometowns. Therefore in the United States on twenty Oxfords and Manchesters. In the USA is both the Athens, and Lyon, and even two Belgrads.</a:t>
            </a:r>
            <a:endParaRPr lang="ru-RU" sz="3600" smtClean="0">
              <a:cs typeface="Adobe Arabic" pitchFamily="18" charset="-78"/>
            </a:endParaRPr>
          </a:p>
        </p:txBody>
      </p:sp>
      <p:pic>
        <p:nvPicPr>
          <p:cNvPr id="5" name="Рисунок 4" descr="OXFORD.jpg"/>
          <p:cNvPicPr>
            <a:picLocks noChangeAspect="1"/>
          </p:cNvPicPr>
          <p:nvPr/>
        </p:nvPicPr>
        <p:blipFill>
          <a:blip r:embed="rId2" cstate="print"/>
          <a:stretch>
            <a:fillRect/>
          </a:stretch>
        </p:blipFill>
        <p:spPr>
          <a:xfrm>
            <a:off x="0" y="1988840"/>
            <a:ext cx="4528014" cy="345638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p:cTn id="13" dur="5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09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0" y="0"/>
            <a:ext cx="9144000" cy="1143000"/>
          </a:xfrm>
        </p:spPr>
        <p:txBody>
          <a:bodyPr/>
          <a:lstStyle/>
          <a:p>
            <a:pPr algn="ctr" eaLnBrk="1" hangingPunct="1"/>
            <a:r>
              <a:rPr lang="en-US" sz="6000" b="1" i="1" smtClean="0">
                <a:latin typeface="Adobe Arabic" pitchFamily="18" charset="-78"/>
                <a:cs typeface="Adobe Arabic" pitchFamily="18" charset="-78"/>
              </a:rPr>
              <a:t>Saint-Petersburg in Florida</a:t>
            </a:r>
            <a:endParaRPr lang="ru-RU" sz="6000" b="1" i="1" smtClean="0">
              <a:cs typeface="Adobe Arabic" pitchFamily="18" charset="-78"/>
            </a:endParaRPr>
          </a:p>
        </p:txBody>
      </p:sp>
      <p:pic>
        <p:nvPicPr>
          <p:cNvPr id="6" name="Содержимое 5" descr="Санкт-Петербург-фото-США-Флорида.jpg"/>
          <p:cNvPicPr>
            <a:picLocks noGrp="1" noChangeAspect="1"/>
          </p:cNvPicPr>
          <p:nvPr>
            <p:ph sz="half" idx="1"/>
          </p:nvPr>
        </p:nvPicPr>
        <p:blipFill>
          <a:blip r:embed="rId2" cstate="print"/>
          <a:srcRect l="11631" b="9302"/>
          <a:stretch>
            <a:fillRect/>
          </a:stretch>
        </p:blipFill>
        <p:spPr>
          <a:xfrm>
            <a:off x="30300" y="2204864"/>
            <a:ext cx="4835063" cy="3312368"/>
          </a:xfrm>
          <a:effectLst>
            <a:softEdge rad="112500"/>
          </a:effectLst>
        </p:spPr>
      </p:pic>
      <p:sp>
        <p:nvSpPr>
          <p:cNvPr id="5124" name="Содержимое 2"/>
          <p:cNvSpPr>
            <a:spLocks noGrp="1"/>
          </p:cNvSpPr>
          <p:nvPr>
            <p:ph type="body" sz="half" idx="2"/>
          </p:nvPr>
        </p:nvSpPr>
        <p:spPr>
          <a:xfrm>
            <a:off x="4572000" y="1412875"/>
            <a:ext cx="4572000" cy="4752975"/>
          </a:xfrm>
        </p:spPr>
        <p:txBody>
          <a:bodyPr/>
          <a:lstStyle/>
          <a:p>
            <a:pPr eaLnBrk="1" hangingPunct="1">
              <a:buFont typeface="Wingdings 2" pitchFamily="18" charset="2"/>
              <a:buChar char="a"/>
            </a:pPr>
            <a:r>
              <a:rPr lang="en-US" sz="3600" smtClean="0">
                <a:latin typeface="Adobe Arabic" pitchFamily="18" charset="-78"/>
                <a:cs typeface="Adobe Arabic" pitchFamily="18" charset="-78"/>
              </a:rPr>
              <a:t>There is to the USA and the city of Saint-Petersburg, at all one! Saint-Petersburg received in America three namesakes: in the State of Missouri, in Pennsylvania and in Florida. The best-known American Saint-Petersburg is in Florida.</a:t>
            </a:r>
            <a:endParaRPr lang="ru-RU" sz="3600" smtClean="0">
              <a:cs typeface="Adobe Arabic" pitchFamily="18" charset="-78"/>
            </a:endParaRPr>
          </a:p>
        </p:txBody>
      </p:sp>
      <p:sp>
        <p:nvSpPr>
          <p:cNvPr id="5125" name="TextBox 6"/>
          <p:cNvSpPr txBox="1">
            <a:spLocks noChangeArrowheads="1"/>
          </p:cNvSpPr>
          <p:nvPr/>
        </p:nvSpPr>
        <p:spPr bwMode="auto">
          <a:xfrm>
            <a:off x="2124075" y="2205038"/>
            <a:ext cx="2808288" cy="830262"/>
          </a:xfrm>
          <a:prstGeom prst="rect">
            <a:avLst/>
          </a:prstGeom>
          <a:noFill/>
          <a:ln w="9525">
            <a:noFill/>
            <a:miter lim="800000"/>
            <a:headEnd/>
            <a:tailEnd/>
          </a:ln>
        </p:spPr>
        <p:txBody>
          <a:bodyPr>
            <a:spAutoFit/>
          </a:bodyPr>
          <a:lstStyle/>
          <a:p>
            <a:r>
              <a:rPr lang="en-US">
                <a:solidFill>
                  <a:schemeClr val="bg1"/>
                </a:solidFill>
              </a:rPr>
              <a:t>Saint-Petersburg, Florida, USA</a:t>
            </a:r>
            <a:endParaRPr lang="ru-RU">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pPr algn="ctr" eaLnBrk="1" hangingPunct="1"/>
            <a:r>
              <a:rPr lang="en-US" sz="6000" b="1" i="1" smtClean="0">
                <a:latin typeface="Adobe Arabic" pitchFamily="18" charset="-78"/>
                <a:cs typeface="Adobe Arabic" pitchFamily="18" charset="-78"/>
              </a:rPr>
              <a:t>City’s name</a:t>
            </a:r>
            <a:endParaRPr lang="ru-RU" sz="6000" b="1" i="1" smtClean="0">
              <a:cs typeface="Adobe Arabic" pitchFamily="18" charset="-78"/>
            </a:endParaRPr>
          </a:p>
        </p:txBody>
      </p:sp>
      <p:pic>
        <p:nvPicPr>
          <p:cNvPr id="6" name="Содержимое 5" descr="0_65482_b184d7a2_XXL.jpg"/>
          <p:cNvPicPr>
            <a:picLocks noGrp="1" noChangeAspect="1"/>
          </p:cNvPicPr>
          <p:nvPr>
            <p:ph sz="half" idx="1"/>
          </p:nvPr>
        </p:nvPicPr>
        <p:blipFill>
          <a:blip r:embed="rId2" cstate="print"/>
          <a:srcRect l="35851" b="11631"/>
          <a:stretch>
            <a:fillRect/>
          </a:stretch>
        </p:blipFill>
        <p:spPr>
          <a:xfrm>
            <a:off x="395536" y="2204864"/>
            <a:ext cx="3744416" cy="3438769"/>
          </a:xfrm>
          <a:effectLst>
            <a:softEdge rad="112500"/>
          </a:effectLst>
        </p:spPr>
      </p:pic>
      <p:sp>
        <p:nvSpPr>
          <p:cNvPr id="6148" name="Содержимое 2"/>
          <p:cNvSpPr>
            <a:spLocks noGrp="1"/>
          </p:cNvSpPr>
          <p:nvPr>
            <p:ph type="body" sz="half" idx="2"/>
          </p:nvPr>
        </p:nvSpPr>
        <p:spPr>
          <a:xfrm>
            <a:off x="4356100" y="1844675"/>
            <a:ext cx="4787900" cy="4114800"/>
          </a:xfrm>
        </p:spPr>
        <p:txBody>
          <a:bodyPr/>
          <a:lstStyle/>
          <a:p>
            <a:pPr eaLnBrk="1" hangingPunct="1"/>
            <a:r>
              <a:rPr lang="en-US" sz="4400" smtClean="0">
                <a:latin typeface="Adobe Arabic" pitchFamily="18" charset="-78"/>
                <a:cs typeface="Adobe Arabic" pitchFamily="18" charset="-78"/>
              </a:rPr>
              <a:t>The city in Florida received the name thanks to Peter Demens who has called the city in honor of the northern capital of Russia.</a:t>
            </a:r>
            <a:endParaRPr lang="ru-RU" sz="4400" smtClean="0">
              <a:cs typeface="Adobe Arabic" pitchFamily="18" charset="-7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179388" y="333375"/>
            <a:ext cx="8785225" cy="1143000"/>
          </a:xfrm>
        </p:spPr>
        <p:txBody>
          <a:bodyPr/>
          <a:lstStyle/>
          <a:p>
            <a:pPr algn="ctr" eaLnBrk="1" hangingPunct="1"/>
            <a:r>
              <a:rPr lang="en-US" sz="6000" b="1" i="1" smtClean="0">
                <a:latin typeface="Adobe Arabic" pitchFamily="18" charset="-78"/>
                <a:cs typeface="Adobe Arabic" pitchFamily="18" charset="-78"/>
              </a:rPr>
              <a:t>Peter Demens's biography</a:t>
            </a:r>
            <a:endParaRPr lang="ru-RU" sz="6000" b="1" i="1" smtClean="0">
              <a:cs typeface="Adobe Arabic" pitchFamily="18" charset="-78"/>
            </a:endParaRPr>
          </a:p>
        </p:txBody>
      </p:sp>
      <p:pic>
        <p:nvPicPr>
          <p:cNvPr id="6" name="Содержимое 5" descr="i (3).jpg"/>
          <p:cNvPicPr>
            <a:picLocks noGrp="1" noChangeAspect="1"/>
          </p:cNvPicPr>
          <p:nvPr>
            <p:ph sz="half" idx="1"/>
          </p:nvPr>
        </p:nvPicPr>
        <p:blipFill>
          <a:blip r:embed="rId2" cstate="print"/>
          <a:stretch>
            <a:fillRect/>
          </a:stretch>
        </p:blipFill>
        <p:spPr>
          <a:xfrm>
            <a:off x="539750" y="1844824"/>
            <a:ext cx="3240360" cy="4340299"/>
          </a:xfrm>
          <a:effectLst>
            <a:softEdge rad="112500"/>
          </a:effectLst>
        </p:spPr>
      </p:pic>
      <p:sp>
        <p:nvSpPr>
          <p:cNvPr id="7172" name="Содержимое 2"/>
          <p:cNvSpPr>
            <a:spLocks noGrp="1"/>
          </p:cNvSpPr>
          <p:nvPr>
            <p:ph type="body" sz="half" idx="2"/>
          </p:nvPr>
        </p:nvSpPr>
        <p:spPr>
          <a:xfrm>
            <a:off x="3959225" y="1989138"/>
            <a:ext cx="5184775" cy="4114800"/>
          </a:xfrm>
        </p:spPr>
        <p:txBody>
          <a:bodyPr/>
          <a:lstStyle/>
          <a:p>
            <a:pPr eaLnBrk="1" hangingPunct="1">
              <a:buFont typeface="Wingdings 2" pitchFamily="18" charset="2"/>
              <a:buChar char="a"/>
            </a:pPr>
            <a:r>
              <a:rPr lang="en-US" sz="3200" smtClean="0">
                <a:latin typeface="Adobe Arabic" pitchFamily="18" charset="-78"/>
                <a:cs typeface="Adobe Arabic" pitchFamily="18" charset="-78"/>
              </a:rPr>
              <a:t>Peter Demens's parents owned huge lands in the Novgorod’s and Tver’s provinces. But in five years old the boy remained an orphan and his brother took over it guardianship. When Peter was ten his sent him to study to Saint-Petersburg. After leaving school full age Peter arrived on imperial military service.</a:t>
            </a:r>
            <a:endParaRPr lang="ru-RU" sz="3200" smtClean="0">
              <a:cs typeface="Adobe Arabic" pitchFamily="18" charset="-78"/>
            </a:endParaRPr>
          </a:p>
        </p:txBody>
      </p:sp>
      <p:sp>
        <p:nvSpPr>
          <p:cNvPr id="7173" name="TextBox 6"/>
          <p:cNvSpPr txBox="1">
            <a:spLocks noChangeArrowheads="1"/>
          </p:cNvSpPr>
          <p:nvPr/>
        </p:nvSpPr>
        <p:spPr bwMode="auto">
          <a:xfrm>
            <a:off x="544513" y="1916113"/>
            <a:ext cx="2189162" cy="461962"/>
          </a:xfrm>
          <a:prstGeom prst="rect">
            <a:avLst/>
          </a:prstGeom>
          <a:noFill/>
          <a:ln w="9525">
            <a:noFill/>
            <a:miter lim="800000"/>
            <a:headEnd/>
            <a:tailEnd/>
          </a:ln>
        </p:spPr>
        <p:txBody>
          <a:bodyPr wrap="none">
            <a:spAutoFit/>
          </a:bodyPr>
          <a:lstStyle/>
          <a:p>
            <a:r>
              <a:rPr lang="en-US" b="1"/>
              <a:t>Peter Demens</a:t>
            </a:r>
            <a:endParaRPr lang="ru-RU" b="1"/>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323850" y="260350"/>
            <a:ext cx="8458200" cy="1143000"/>
          </a:xfrm>
        </p:spPr>
        <p:txBody>
          <a:bodyPr/>
          <a:lstStyle/>
          <a:p>
            <a:pPr algn="ctr" eaLnBrk="1" hangingPunct="1"/>
            <a:r>
              <a:rPr lang="en-US" sz="6000" b="1" i="1" smtClean="0">
                <a:latin typeface="Adobe Arabic" pitchFamily="18" charset="-78"/>
                <a:cs typeface="Adobe Arabic" pitchFamily="18" charset="-78"/>
              </a:rPr>
              <a:t>Peter Demens's biography</a:t>
            </a:r>
            <a:endParaRPr lang="ru-RU" sz="6000" b="1" i="1" smtClean="0">
              <a:cs typeface="Adobe Arabic" pitchFamily="18" charset="-78"/>
            </a:endParaRPr>
          </a:p>
        </p:txBody>
      </p:sp>
      <p:pic>
        <p:nvPicPr>
          <p:cNvPr id="6" name="Содержимое 5" descr="i (4).jpg"/>
          <p:cNvPicPr>
            <a:picLocks noGrp="1" noChangeAspect="1"/>
          </p:cNvPicPr>
          <p:nvPr>
            <p:ph sz="half" idx="1"/>
          </p:nvPr>
        </p:nvPicPr>
        <p:blipFill>
          <a:blip r:embed="rId2" cstate="print"/>
          <a:stretch>
            <a:fillRect/>
          </a:stretch>
        </p:blipFill>
        <p:spPr>
          <a:xfrm>
            <a:off x="539552" y="1700808"/>
            <a:ext cx="3096344" cy="4383855"/>
          </a:xfrm>
          <a:effectLst>
            <a:softEdge rad="112500"/>
          </a:effectLst>
        </p:spPr>
      </p:pic>
      <p:sp>
        <p:nvSpPr>
          <p:cNvPr id="8196" name="Содержимое 2"/>
          <p:cNvSpPr>
            <a:spLocks noGrp="1"/>
          </p:cNvSpPr>
          <p:nvPr>
            <p:ph type="body" sz="half" idx="2"/>
          </p:nvPr>
        </p:nvSpPr>
        <p:spPr>
          <a:xfrm>
            <a:off x="3635375" y="1773238"/>
            <a:ext cx="5508625" cy="4114800"/>
          </a:xfrm>
        </p:spPr>
        <p:txBody>
          <a:bodyPr/>
          <a:lstStyle/>
          <a:p>
            <a:pPr eaLnBrk="1" hangingPunct="1">
              <a:buFont typeface="Wingdings 2" pitchFamily="18" charset="2"/>
              <a:buChar char="a"/>
            </a:pPr>
            <a:r>
              <a:rPr lang="en-US" sz="2800" smtClean="0">
                <a:latin typeface="Adobe Arabic" pitchFamily="18" charset="-78"/>
                <a:cs typeface="Adobe Arabic" pitchFamily="18" charset="-78"/>
              </a:rPr>
              <a:t>In twenty years Peter went to enjoy the nature of the manors and to go in for agriculture. “I’m not farmer!”- said Peter and he, having sold manors for three thousand dollars, went to travel and, eventually, it appeared in America. There he also decided to locate. Having bought thirty two hectares the lands in the State of Florida, Peter started to create the new city.</a:t>
            </a:r>
            <a:endParaRPr lang="ru-RU" sz="2800" smtClean="0">
              <a:cs typeface="Adobe Arabic" pitchFamily="18" charset="-7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0" y="333375"/>
            <a:ext cx="9144000" cy="1143000"/>
          </a:xfrm>
        </p:spPr>
        <p:txBody>
          <a:bodyPr/>
          <a:lstStyle/>
          <a:p>
            <a:pPr algn="ctr" eaLnBrk="1" hangingPunct="1"/>
            <a:r>
              <a:rPr lang="en-US" sz="5400" b="1" i="1" smtClean="0">
                <a:latin typeface="Adobe Arabic" pitchFamily="18" charset="-78"/>
                <a:cs typeface="Adobe Arabic" pitchFamily="18" charset="-78"/>
              </a:rPr>
              <a:t>Legend about the real founder of the city</a:t>
            </a:r>
            <a:endParaRPr lang="ru-RU" sz="5400" b="1" i="1" smtClean="0">
              <a:cs typeface="Adobe Arabic" pitchFamily="18" charset="-78"/>
            </a:endParaRPr>
          </a:p>
        </p:txBody>
      </p:sp>
      <p:pic>
        <p:nvPicPr>
          <p:cNvPr id="6" name="Содержимое 5" descr="USA_1D_1904.png"/>
          <p:cNvPicPr>
            <a:picLocks noGrp="1" noChangeAspect="1"/>
          </p:cNvPicPr>
          <p:nvPr>
            <p:ph sz="half" idx="1"/>
          </p:nvPr>
        </p:nvPicPr>
        <p:blipFill>
          <a:blip r:embed="rId2" cstate="print"/>
          <a:stretch>
            <a:fillRect/>
          </a:stretch>
        </p:blipFill>
        <p:spPr>
          <a:xfrm>
            <a:off x="0" y="2204864"/>
            <a:ext cx="3635896" cy="3668651"/>
          </a:xfrm>
          <a:prstGeom prst="ellipse">
            <a:avLst/>
          </a:prstGeom>
          <a:effectLst>
            <a:softEdge rad="112500"/>
          </a:effectLst>
        </p:spPr>
      </p:pic>
      <p:sp>
        <p:nvSpPr>
          <p:cNvPr id="9220" name="Содержимое 2"/>
          <p:cNvSpPr>
            <a:spLocks noGrp="1"/>
          </p:cNvSpPr>
          <p:nvPr>
            <p:ph type="body" sz="half" idx="2"/>
          </p:nvPr>
        </p:nvSpPr>
        <p:spPr>
          <a:xfrm>
            <a:off x="3348038" y="1916113"/>
            <a:ext cx="5651500" cy="4465637"/>
          </a:xfrm>
        </p:spPr>
        <p:txBody>
          <a:bodyPr/>
          <a:lstStyle/>
          <a:p>
            <a:pPr eaLnBrk="1" hangingPunct="1">
              <a:buFont typeface="Wingdings 2" pitchFamily="18" charset="2"/>
              <a:buChar char="a"/>
            </a:pPr>
            <a:r>
              <a:rPr lang="en-US" sz="3200" smtClean="0">
                <a:latin typeface="Adobe Arabic" pitchFamily="18" charset="-78"/>
                <a:cs typeface="Adobe Arabic" pitchFamily="18" charset="-78"/>
              </a:rPr>
              <a:t>Some sources approve that Peter, may be entitled Saint-Petersburg, but he wasn’t the founder of the city. Peter made a big contribution to development of Saint-Petersburg and on a legend for it the founder and the lawful owner of land – John Williams suggested Peter «to throw a coin» and to play the right to entitle the city. Good luck smiled to Demens.</a:t>
            </a:r>
            <a:endParaRPr lang="ru-RU" sz="3200" smtClean="0">
              <a:cs typeface="Adobe Arabic" pitchFamily="18" charset="-78"/>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684213" y="260350"/>
            <a:ext cx="7772400" cy="1143000"/>
          </a:xfrm>
        </p:spPr>
        <p:txBody>
          <a:bodyPr/>
          <a:lstStyle/>
          <a:p>
            <a:pPr algn="ctr" eaLnBrk="1" hangingPunct="1"/>
            <a:r>
              <a:rPr lang="en-US" sz="6000" b="1" i="1" smtClean="0">
                <a:latin typeface="Adobe Arabic" pitchFamily="18" charset="-78"/>
                <a:cs typeface="Adobe Arabic" pitchFamily="18" charset="-78"/>
              </a:rPr>
              <a:t>About Saint-Petersburg</a:t>
            </a:r>
            <a:endParaRPr lang="ru-RU" sz="6000" b="1" i="1" smtClean="0">
              <a:cs typeface="Adobe Arabic" pitchFamily="18" charset="-78"/>
            </a:endParaRPr>
          </a:p>
        </p:txBody>
      </p:sp>
      <p:sp>
        <p:nvSpPr>
          <p:cNvPr id="10243" name="Содержимое 2"/>
          <p:cNvSpPr>
            <a:spLocks noGrp="1"/>
          </p:cNvSpPr>
          <p:nvPr>
            <p:ph type="body" sz="half" idx="2"/>
          </p:nvPr>
        </p:nvSpPr>
        <p:spPr>
          <a:xfrm>
            <a:off x="4822825" y="1700213"/>
            <a:ext cx="4321175" cy="4465637"/>
          </a:xfrm>
        </p:spPr>
        <p:txBody>
          <a:bodyPr/>
          <a:lstStyle/>
          <a:p>
            <a:pPr eaLnBrk="1" hangingPunct="1">
              <a:buFont typeface="Wingdings 2" pitchFamily="18" charset="2"/>
              <a:buChar char="a"/>
            </a:pPr>
            <a:r>
              <a:rPr lang="en-US" sz="3200" smtClean="0">
                <a:latin typeface="Adobe Arabic" pitchFamily="18" charset="-78"/>
                <a:cs typeface="Adobe Arabic" pitchFamily="18" charset="-78"/>
              </a:rPr>
              <a:t>Saint-Petersburg in Florida is founded in 1904. In it there live about 300,000 people. It, as well as the Russian city costs on water. But instead of Neva here - the Gulf of Mexico. Unlike the Russian Saint-Petersburg, in the American city there aren’t movable bridges.</a:t>
            </a:r>
            <a:endParaRPr lang="ru-RU" sz="3200" smtClean="0">
              <a:cs typeface="Adobe Arabic" pitchFamily="18" charset="-78"/>
            </a:endParaRPr>
          </a:p>
        </p:txBody>
      </p:sp>
      <p:pic>
        <p:nvPicPr>
          <p:cNvPr id="5" name="Рисунок 4" descr="Санкт-Петербург-Флорида-Скай-Уэй-мост.jpg"/>
          <p:cNvPicPr>
            <a:picLocks noChangeAspect="1"/>
          </p:cNvPicPr>
          <p:nvPr/>
        </p:nvPicPr>
        <p:blipFill>
          <a:blip r:embed="rId2" cstate="print"/>
          <a:stretch>
            <a:fillRect/>
          </a:stretch>
        </p:blipFill>
        <p:spPr>
          <a:xfrm>
            <a:off x="107504" y="2056964"/>
            <a:ext cx="4958395" cy="3456384"/>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84213" y="260350"/>
            <a:ext cx="7772400" cy="1143000"/>
          </a:xfrm>
        </p:spPr>
        <p:txBody>
          <a:bodyPr/>
          <a:lstStyle/>
          <a:p>
            <a:pPr algn="ctr" eaLnBrk="1" hangingPunct="1"/>
            <a:r>
              <a:rPr lang="en-US" sz="6000" b="1" i="1" smtClean="0">
                <a:latin typeface="Adobe Arabic" pitchFamily="18" charset="-78"/>
                <a:cs typeface="Adobe Arabic" pitchFamily="18" charset="-78"/>
              </a:rPr>
              <a:t>The city at the sea</a:t>
            </a:r>
            <a:endParaRPr lang="ru-RU" sz="6000" b="1" i="1" smtClean="0">
              <a:cs typeface="Adobe Arabic" pitchFamily="18" charset="-78"/>
            </a:endParaRPr>
          </a:p>
        </p:txBody>
      </p:sp>
      <p:sp>
        <p:nvSpPr>
          <p:cNvPr id="11267" name="Содержимое 2"/>
          <p:cNvSpPr>
            <a:spLocks noGrp="1"/>
          </p:cNvSpPr>
          <p:nvPr>
            <p:ph type="body" sz="half" idx="2"/>
          </p:nvPr>
        </p:nvSpPr>
        <p:spPr>
          <a:xfrm>
            <a:off x="4500563" y="1484313"/>
            <a:ext cx="4643437" cy="4924425"/>
          </a:xfrm>
        </p:spPr>
        <p:txBody>
          <a:bodyPr/>
          <a:lstStyle/>
          <a:p>
            <a:pPr eaLnBrk="1" hangingPunct="1">
              <a:buFont typeface="Wingdings 2" pitchFamily="18" charset="2"/>
              <a:buChar char=""/>
            </a:pPr>
            <a:r>
              <a:rPr lang="en-US" sz="4000" smtClean="0">
                <a:latin typeface="Adobe Arabic" pitchFamily="18" charset="-78"/>
                <a:cs typeface="Adobe Arabic" pitchFamily="18" charset="-78"/>
              </a:rPr>
              <a:t>The city accepts ocean liners but as almost in any city of the USA many have own small yachts.</a:t>
            </a:r>
          </a:p>
          <a:p>
            <a:pPr eaLnBrk="1" hangingPunct="1">
              <a:buFont typeface="Wingdings 2" pitchFamily="18" charset="2"/>
              <a:buChar char="a"/>
            </a:pPr>
            <a:r>
              <a:rPr lang="en-US" sz="4000" smtClean="0">
                <a:latin typeface="Adobe Arabic" pitchFamily="18" charset="-78"/>
                <a:cs typeface="Adobe Arabic" pitchFamily="18" charset="-78"/>
              </a:rPr>
              <a:t>Here manatees are found in a large number – a favourite entertainment of pelicans.</a:t>
            </a:r>
            <a:endParaRPr lang="ru-RU" sz="4000" smtClean="0">
              <a:cs typeface="Adobe Arabic" pitchFamily="18" charset="-78"/>
            </a:endParaRPr>
          </a:p>
        </p:txBody>
      </p:sp>
      <p:pic>
        <p:nvPicPr>
          <p:cNvPr id="6" name="Рисунок 5" descr="0_65465_6c59e801_XXL.jpg"/>
          <p:cNvPicPr>
            <a:picLocks noChangeAspect="1"/>
          </p:cNvPicPr>
          <p:nvPr/>
        </p:nvPicPr>
        <p:blipFill>
          <a:blip r:embed="rId2" cstate="print"/>
          <a:srcRect r="15025" b="8668"/>
          <a:stretch>
            <a:fillRect/>
          </a:stretch>
        </p:blipFill>
        <p:spPr>
          <a:xfrm>
            <a:off x="107504" y="2198309"/>
            <a:ext cx="4490406" cy="3217540"/>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TC102455596[[fn=Весна]]</Template>
  <TotalTime>702</TotalTime>
  <Words>564</Words>
  <Application>Microsoft Office PowerPoint</Application>
  <PresentationFormat>Экран (4:3)</PresentationFormat>
  <Paragraphs>31</Paragraphs>
  <Slides>14</Slides>
  <Notes>1</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24" baseType="lpstr">
      <vt:lpstr>Century</vt:lpstr>
      <vt:lpstr>ＭＳ ゴシック</vt:lpstr>
      <vt:lpstr>Arial</vt:lpstr>
      <vt:lpstr>Verdana</vt:lpstr>
      <vt:lpstr>Trebuchet MS</vt:lpstr>
      <vt:lpstr>Wingdings 2</vt:lpstr>
      <vt:lpstr>Calibri</vt:lpstr>
      <vt:lpstr>Adobe Arabic</vt:lpstr>
      <vt:lpstr>Spring</vt:lpstr>
      <vt:lpstr>MathType 6.0 Equation</vt:lpstr>
      <vt:lpstr>Saint-Petersburg in Florida</vt:lpstr>
      <vt:lpstr>In United States…</vt:lpstr>
      <vt:lpstr>Saint-Petersburg in Florida</vt:lpstr>
      <vt:lpstr>City’s name</vt:lpstr>
      <vt:lpstr>Peter Demens's biography</vt:lpstr>
      <vt:lpstr>Peter Demens's biography</vt:lpstr>
      <vt:lpstr>Legend about the real founder of the city</vt:lpstr>
      <vt:lpstr>About Saint-Petersburg</vt:lpstr>
      <vt:lpstr>The city at the sea</vt:lpstr>
      <vt:lpstr>Pelicans</vt:lpstr>
      <vt:lpstr>Saint-Petersburg in Florida</vt:lpstr>
      <vt:lpstr>Saint-Petersburg in Florida</vt:lpstr>
      <vt:lpstr>Saint-Petersburg in Florida</vt:lpstr>
      <vt:lpstr>Thanks for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роапртпа</dc:title>
  <dc:creator>1</dc:creator>
  <cp:lastModifiedBy>Voroshilova</cp:lastModifiedBy>
  <cp:revision>69</cp:revision>
  <dcterms:created xsi:type="dcterms:W3CDTF">2012-01-17T12:31:56Z</dcterms:created>
  <dcterms:modified xsi:type="dcterms:W3CDTF">2013-02-20T05:15:25Z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TC102499511049</vt:lpwstr>
  </property>
</Properties>
</file>