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B8FA1E-95BA-4B09-A08A-F12E20E5A120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2900F6-A719-4C3A-92FF-57A960EC6B6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+mn-lt"/>
              </a:rPr>
              <a:t>Словарный диктант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905614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C00000"/>
                </a:solidFill>
              </a:rPr>
              <a:t>Непроизносимые согласные</a:t>
            </a:r>
            <a:endParaRPr lang="ru-RU" sz="54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600" b="1" dirty="0" err="1" smtClean="0">
                <a:solidFill>
                  <a:srgbClr val="002060"/>
                </a:solidFill>
              </a:rPr>
              <a:t>р</a:t>
            </a:r>
            <a:r>
              <a:rPr lang="ru-RU" sz="16600" b="1" dirty="0" err="1" smtClean="0">
                <a:solidFill>
                  <a:srgbClr val="002060"/>
                </a:solidFill>
              </a:rPr>
              <a:t>ю</a:t>
            </a:r>
            <a:r>
              <a:rPr lang="ru-RU" sz="16600" b="1" dirty="0" smtClean="0">
                <a:solidFill>
                  <a:srgbClr val="002060"/>
                </a:solidFill>
              </a:rPr>
              <a:t>..</a:t>
            </a:r>
            <a:r>
              <a:rPr lang="ru-RU" sz="16600" b="1" dirty="0" err="1" smtClean="0">
                <a:solidFill>
                  <a:srgbClr val="002060"/>
                </a:solidFill>
              </a:rPr>
              <a:t>зак</a:t>
            </a:r>
            <a:endParaRPr lang="ru-RU" sz="1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600" b="1" dirty="0" smtClean="0">
                <a:solidFill>
                  <a:srgbClr val="002060"/>
                </a:solidFill>
              </a:rPr>
              <a:t>в</a:t>
            </a:r>
            <a:r>
              <a:rPr lang="ru-RU" sz="16600" b="1" dirty="0" smtClean="0">
                <a:solidFill>
                  <a:srgbClr val="002060"/>
                </a:solidFill>
              </a:rPr>
              <a:t>о..зал</a:t>
            </a:r>
            <a:endParaRPr lang="ru-RU" sz="1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b="1" dirty="0" err="1" smtClean="0">
                <a:solidFill>
                  <a:srgbClr val="002060"/>
                </a:solidFill>
              </a:rPr>
              <a:t>Здра</a:t>
            </a:r>
            <a:r>
              <a:rPr lang="ru-RU" sz="9600" b="1" dirty="0" smtClean="0">
                <a:solidFill>
                  <a:srgbClr val="002060"/>
                </a:solidFill>
              </a:rPr>
              <a:t>..</a:t>
            </a:r>
            <a:r>
              <a:rPr lang="ru-RU" sz="9600" b="1" dirty="0" err="1" smtClean="0">
                <a:solidFill>
                  <a:srgbClr val="002060"/>
                </a:solidFill>
              </a:rPr>
              <a:t>ствуйте</a:t>
            </a:r>
            <a:endParaRPr lang="ru-RU" sz="9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600" b="1" dirty="0" smtClean="0">
                <a:solidFill>
                  <a:srgbClr val="002060"/>
                </a:solidFill>
              </a:rPr>
              <a:t>с</a:t>
            </a:r>
            <a:r>
              <a:rPr lang="ru-RU" sz="16600" b="1" dirty="0" smtClean="0">
                <a:solidFill>
                  <a:srgbClr val="002060"/>
                </a:solidFill>
              </a:rPr>
              <a:t>ер..</a:t>
            </a:r>
            <a:r>
              <a:rPr lang="ru-RU" sz="16600" b="1" dirty="0" err="1" smtClean="0">
                <a:solidFill>
                  <a:srgbClr val="002060"/>
                </a:solidFill>
              </a:rPr>
              <a:t>це</a:t>
            </a:r>
            <a:endParaRPr lang="ru-RU" sz="1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1500" b="1" dirty="0" err="1" smtClean="0">
                <a:solidFill>
                  <a:srgbClr val="002060"/>
                </a:solidFill>
              </a:rPr>
              <a:t>о</a:t>
            </a:r>
            <a:r>
              <a:rPr lang="ru-RU" sz="11500" b="1" dirty="0" err="1" smtClean="0">
                <a:solidFill>
                  <a:srgbClr val="002060"/>
                </a:solidFill>
              </a:rPr>
              <a:t>пас</a:t>
            </a:r>
            <a:r>
              <a:rPr lang="ru-RU" sz="11500" b="1" dirty="0" smtClean="0">
                <a:solidFill>
                  <a:srgbClr val="002060"/>
                </a:solidFill>
              </a:rPr>
              <a:t>..</a:t>
            </a:r>
            <a:r>
              <a:rPr lang="ru-RU" sz="11500" b="1" dirty="0" err="1" smtClean="0">
                <a:solidFill>
                  <a:srgbClr val="002060"/>
                </a:solidFill>
              </a:rPr>
              <a:t>ность</a:t>
            </a:r>
            <a:endParaRPr lang="ru-RU" sz="115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600" b="1" dirty="0" smtClean="0">
                <a:solidFill>
                  <a:srgbClr val="002060"/>
                </a:solidFill>
              </a:rPr>
              <a:t>ч</a:t>
            </a:r>
            <a:r>
              <a:rPr lang="ru-RU" sz="16600" b="1" dirty="0" smtClean="0">
                <a:solidFill>
                  <a:srgbClr val="002060"/>
                </a:solidFill>
              </a:rPr>
              <a:t>у..</a:t>
            </a:r>
            <a:r>
              <a:rPr lang="ru-RU" sz="16600" b="1" dirty="0" err="1" smtClean="0">
                <a:solidFill>
                  <a:srgbClr val="002060"/>
                </a:solidFill>
              </a:rPr>
              <a:t>ство</a:t>
            </a:r>
            <a:endParaRPr lang="ru-RU" sz="1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3800" b="1" dirty="0" smtClean="0">
                <a:solidFill>
                  <a:srgbClr val="002060"/>
                </a:solidFill>
              </a:rPr>
              <a:t>л</a:t>
            </a:r>
            <a:r>
              <a:rPr lang="ru-RU" sz="13800" b="1" dirty="0" smtClean="0">
                <a:solidFill>
                  <a:srgbClr val="002060"/>
                </a:solidFill>
              </a:rPr>
              <a:t>ес..</a:t>
            </a:r>
            <a:r>
              <a:rPr lang="ru-RU" sz="13800" b="1" dirty="0" err="1" smtClean="0">
                <a:solidFill>
                  <a:srgbClr val="002060"/>
                </a:solidFill>
              </a:rPr>
              <a:t>ница</a:t>
            </a:r>
            <a:endParaRPr lang="ru-RU" sz="13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1500" b="1" dirty="0" smtClean="0">
                <a:solidFill>
                  <a:srgbClr val="002060"/>
                </a:solidFill>
              </a:rPr>
              <a:t>у</a:t>
            </a:r>
            <a:r>
              <a:rPr lang="ru-RU" sz="11500" b="1" dirty="0" smtClean="0">
                <a:solidFill>
                  <a:srgbClr val="002060"/>
                </a:solidFill>
              </a:rPr>
              <a:t>жас..</a:t>
            </a:r>
            <a:r>
              <a:rPr lang="ru-RU" sz="11500" b="1" dirty="0" err="1" smtClean="0">
                <a:solidFill>
                  <a:srgbClr val="002060"/>
                </a:solidFill>
              </a:rPr>
              <a:t>ный</a:t>
            </a:r>
            <a:endParaRPr lang="ru-RU" sz="115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3800" b="1" dirty="0" err="1" smtClean="0">
                <a:solidFill>
                  <a:srgbClr val="002060"/>
                </a:solidFill>
              </a:rPr>
              <a:t>п</a:t>
            </a:r>
            <a:r>
              <a:rPr lang="ru-RU" sz="13800" b="1" dirty="0" err="1" smtClean="0">
                <a:solidFill>
                  <a:srgbClr val="002060"/>
                </a:solidFill>
              </a:rPr>
              <a:t>раз</a:t>
            </a:r>
            <a:r>
              <a:rPr lang="ru-RU" sz="13800" b="1" dirty="0" smtClean="0">
                <a:solidFill>
                  <a:srgbClr val="002060"/>
                </a:solidFill>
              </a:rPr>
              <a:t>..ник</a:t>
            </a:r>
            <a:endParaRPr lang="ru-RU" sz="13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600" b="1" dirty="0" smtClean="0">
                <a:solidFill>
                  <a:srgbClr val="002060"/>
                </a:solidFill>
              </a:rPr>
              <a:t>с</a:t>
            </a:r>
            <a:r>
              <a:rPr lang="ru-RU" sz="16600" b="1" dirty="0" smtClean="0">
                <a:solidFill>
                  <a:srgbClr val="002060"/>
                </a:solidFill>
              </a:rPr>
              <a:t>о..</a:t>
            </a:r>
            <a:r>
              <a:rPr lang="ru-RU" sz="16600" b="1" dirty="0" err="1" smtClean="0">
                <a:solidFill>
                  <a:srgbClr val="002060"/>
                </a:solidFill>
              </a:rPr>
              <a:t>нце</a:t>
            </a:r>
            <a:endParaRPr lang="ru-RU" sz="1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</TotalTime>
  <Words>34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Словарный диктант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Здра..ствуйте</dc:title>
  <dc:creator>Елена</dc:creator>
  <cp:lastModifiedBy>Елена</cp:lastModifiedBy>
  <cp:revision>2</cp:revision>
  <dcterms:created xsi:type="dcterms:W3CDTF">2013-01-23T18:19:04Z</dcterms:created>
  <dcterms:modified xsi:type="dcterms:W3CDTF">2013-01-23T18:31:54Z</dcterms:modified>
</cp:coreProperties>
</file>