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857364"/>
            <a:ext cx="7772400" cy="229870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>The history </a:t>
            </a:r>
            <a:r>
              <a:rPr lang="en-US" sz="5300" b="1" smtClean="0"/>
              <a:t>of </a:t>
            </a:r>
            <a:br>
              <a:rPr lang="en-US" sz="5300" b="1" smtClean="0"/>
            </a:br>
            <a:r>
              <a:rPr lang="en-US" sz="5300" b="1" smtClean="0"/>
              <a:t>St.Valentine’s</a:t>
            </a:r>
            <a:r>
              <a:rPr lang="en-US" sz="5300" b="1" dirty="0" smtClean="0"/>
              <a:t> </a:t>
            </a:r>
            <a:r>
              <a:rPr lang="en-US" sz="5300" b="1" dirty="0" smtClean="0"/>
              <a:t>Day</a:t>
            </a:r>
            <a:endParaRPr lang="ru-RU" sz="53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b="1" dirty="0" smtClean="0">
                <a:solidFill>
                  <a:schemeClr val="tx1"/>
                </a:solidFill>
              </a:rPr>
              <a:t>By </a:t>
            </a:r>
            <a:r>
              <a:rPr lang="en-US" b="1" dirty="0" err="1" smtClean="0">
                <a:solidFill>
                  <a:schemeClr val="tx1"/>
                </a:solidFill>
              </a:rPr>
              <a:t>Pilyuchenko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Evgenia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St.Valentine’s</a:t>
            </a:r>
            <a:r>
              <a:rPr lang="en-US" dirty="0" smtClean="0"/>
              <a:t> 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is celebrated on the 14</a:t>
            </a:r>
            <a:r>
              <a:rPr lang="en-US" baseline="30000" dirty="0" smtClean="0"/>
              <a:t>TH</a:t>
            </a:r>
            <a:r>
              <a:rPr lang="en-US" dirty="0" smtClean="0"/>
              <a:t> of February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2285992"/>
            <a:ext cx="7329729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Legends of Valentine’s 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One legend says that Valentine was a priest who served during the third century in Rome. When Emperor Claudius II decided that single men made better soldiers than those married, he outlawed marriage for young men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Valentine, realizing the injustice of the decree, defied Claudius and continued to perform marriages for young lovers in secret.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6269" y="4214818"/>
            <a:ext cx="276773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another legend,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15262" cy="42576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Valentine </a:t>
            </a:r>
            <a:r>
              <a:rPr lang="en-US" dirty="0" smtClean="0"/>
              <a:t>actually sent the first ‘valentine’ greeting himself. While in prison, Valentine fell in love with a young </a:t>
            </a:r>
            <a:r>
              <a:rPr lang="en-US" dirty="0" smtClean="0"/>
              <a:t>girl, </a:t>
            </a:r>
            <a:r>
              <a:rPr lang="en-US" dirty="0" smtClean="0"/>
              <a:t>who visited him during his confinement. Before his death, he wrote her a letter, which he signed ‘From your Valentine,’ an expression that is still in use today.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1724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is on February,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/>
              <a:t>But there is a version that the Christian church may have decided to celebrate Valentine’s day in the middle of February in an effort to ‘</a:t>
            </a:r>
            <a:r>
              <a:rPr lang="en-US" sz="2600" dirty="0" err="1" smtClean="0"/>
              <a:t>christianize</a:t>
            </a:r>
            <a:r>
              <a:rPr lang="en-US" sz="2600" dirty="0" smtClean="0"/>
              <a:t>’ celebrations of the pagan </a:t>
            </a:r>
            <a:r>
              <a:rPr lang="en-US" sz="2600" dirty="0" err="1" smtClean="0"/>
              <a:t>Lupercalia</a:t>
            </a:r>
            <a:r>
              <a:rPr lang="en-US" sz="2600" dirty="0" smtClean="0"/>
              <a:t> </a:t>
            </a:r>
            <a:r>
              <a:rPr lang="en-US" sz="2600" dirty="0" smtClean="0"/>
              <a:t>festival</a:t>
            </a:r>
            <a:r>
              <a:rPr lang="en-US" sz="2600" dirty="0" smtClean="0"/>
              <a:t>,</a:t>
            </a:r>
            <a:r>
              <a:rPr lang="en-US" sz="2600" dirty="0" smtClean="0"/>
              <a:t> </a:t>
            </a:r>
            <a:r>
              <a:rPr lang="en-US" sz="2600" dirty="0" smtClean="0"/>
              <a:t>which began </a:t>
            </a:r>
            <a:r>
              <a:rPr lang="en-US" sz="2600" dirty="0" smtClean="0"/>
              <a:t>on February 15. </a:t>
            </a:r>
          </a:p>
          <a:p>
            <a:pPr>
              <a:buNone/>
            </a:pPr>
            <a:r>
              <a:rPr lang="en-US" sz="2600" dirty="0" smtClean="0"/>
              <a:t>In </a:t>
            </a:r>
            <a:r>
              <a:rPr lang="en-US" sz="2600" dirty="0" smtClean="0"/>
              <a:t>the day, according to legend, all the young women in the city would place their names in a big jar. The city’s bachelors would then each choose a name out of the jar and would then be a partner of chosen woman for the duration of the festival. Sometimes the pairing of the people lasted an entire year, and often, they would fall in love and </a:t>
            </a:r>
            <a:r>
              <a:rPr lang="en-US" sz="2600" dirty="0" smtClean="0"/>
              <a:t>would later </a:t>
            </a:r>
            <a:r>
              <a:rPr lang="en-US" sz="2600" dirty="0" smtClean="0"/>
              <a:t>marry.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969" y="1714488"/>
            <a:ext cx="4732031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Interesting facts about Valentine’s 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90063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Valentine’s Day is the second largest card-sending holiday of the year (after Christmas).</a:t>
            </a:r>
          </a:p>
          <a:p>
            <a:pPr>
              <a:buNone/>
            </a:pPr>
            <a:r>
              <a:rPr lang="en-US" dirty="0" smtClean="0"/>
              <a:t>Approximately 85 percent of all valentines are purchased by women.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</p:spPr>
        <p:txBody>
          <a:bodyPr/>
          <a:lstStyle/>
          <a:p>
            <a:r>
              <a:rPr lang="en-US" dirty="0" smtClean="0"/>
              <a:t>Modern Valentine’s 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6472254" cy="4840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Nowadays Valentine’s Day is celebrated in many countries of the world on February 14. It is a day on which lovers express their love for each other by presenting flowers, offering confectionery, and sending greeting cards (known as “valentines”).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Modern Valentine’s Day symbols include the heart-shaped outline, doves, and the figure of the winged Cupid.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0853" y="0"/>
            <a:ext cx="2343147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0834" y="2357430"/>
            <a:ext cx="23431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0853" y="3929066"/>
            <a:ext cx="2343147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364</Words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The history of  St.Valentine’s Day</vt:lpstr>
      <vt:lpstr>St.Valentine’s Day</vt:lpstr>
      <vt:lpstr>Legends of Valentine’s Day</vt:lpstr>
      <vt:lpstr>According to another legend,</vt:lpstr>
      <vt:lpstr>Why it is on February, 14</vt:lpstr>
      <vt:lpstr>Interesting facts about Valentine’s Day</vt:lpstr>
      <vt:lpstr>Modern Valentine’s Day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St.Valentine’s Day</dc:title>
  <dc:creator>It's me!!!</dc:creator>
  <cp:lastModifiedBy>Netbook</cp:lastModifiedBy>
  <cp:revision>8</cp:revision>
  <dcterms:created xsi:type="dcterms:W3CDTF">2013-01-09T17:07:02Z</dcterms:created>
  <dcterms:modified xsi:type="dcterms:W3CDTF">2013-02-24T16:39:28Z</dcterms:modified>
</cp:coreProperties>
</file>