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3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40FA0-4465-44F4-804D-5ED0146EEBB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6F3A5-0A15-4A7D-BFA8-898AE88CD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6F3A5-0A15-4A7D-BFA8-898AE88CD36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3DED1C8-51ED-4C65-BDCB-9D8F7E976B09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B575CB3-147D-4650-B95E-ED0CA5E1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857232"/>
            <a:ext cx="8858280" cy="2571768"/>
          </a:xfrm>
        </p:spPr>
        <p:txBody>
          <a:bodyPr/>
          <a:lstStyle/>
          <a:p>
            <a:r>
              <a:rPr lang="ru-RU" dirty="0" smtClean="0"/>
              <a:t>УРОК ЛИТЕРАТУРЫ 10 </a:t>
            </a:r>
            <a:r>
              <a:rPr lang="ru-RU" dirty="0" err="1" smtClean="0"/>
              <a:t>кл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7772400" cy="4357718"/>
          </a:xfrm>
        </p:spPr>
        <p:txBody>
          <a:bodyPr>
            <a:normAutofit/>
          </a:bodyPr>
          <a:lstStyle/>
          <a:p>
            <a:r>
              <a:rPr lang="ru-RU" dirty="0" smtClean="0"/>
              <a:t>«Проблема власти в литературе Х!Х-ХХ веков»</a:t>
            </a:r>
          </a:p>
          <a:p>
            <a:r>
              <a:rPr lang="ru-RU" dirty="0" smtClean="0"/>
              <a:t> романы Ф.М. Достоевского и  Патрика </a:t>
            </a:r>
            <a:r>
              <a:rPr lang="ru-RU" dirty="0" err="1" smtClean="0"/>
              <a:t>Зюскинда</a:t>
            </a:r>
            <a:endParaRPr lang="ru-RU" dirty="0"/>
          </a:p>
          <a:p>
            <a:r>
              <a:rPr lang="ru-RU" dirty="0" smtClean="0"/>
              <a:t>Учитель </a:t>
            </a:r>
            <a:r>
              <a:rPr lang="ru-RU" dirty="0" err="1" smtClean="0"/>
              <a:t>Рыжонкова</a:t>
            </a:r>
            <a:r>
              <a:rPr lang="ru-RU" dirty="0" smtClean="0"/>
              <a:t> С.В.</a:t>
            </a:r>
            <a:endParaRPr lang="ru-RU" dirty="0"/>
          </a:p>
        </p:txBody>
      </p:sp>
      <p:pic>
        <p:nvPicPr>
          <p:cNvPr id="4" name="Рисунок 3" descr="90_16256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700000">
            <a:off x="531636" y="912617"/>
            <a:ext cx="1428750" cy="209550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700000">
            <a:off x="364254" y="3488453"/>
            <a:ext cx="962025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Рассмотреть понятие «власть» на примере предложенных произведений;</a:t>
            </a:r>
          </a:p>
          <a:p>
            <a:r>
              <a:rPr lang="ru-RU" dirty="0" smtClean="0"/>
              <a:t>Повторить основные положения теории Раскольникова и причины её крушения;</a:t>
            </a:r>
          </a:p>
          <a:p>
            <a:r>
              <a:rPr lang="ru-RU" dirty="0" smtClean="0"/>
              <a:t>Познакомить уч-ся с творчеством </a:t>
            </a:r>
            <a:r>
              <a:rPr lang="ru-RU" dirty="0" err="1" smtClean="0"/>
              <a:t>П.Зюскинда</a:t>
            </a:r>
            <a:r>
              <a:rPr lang="ru-RU" dirty="0" smtClean="0"/>
              <a:t>, романом «Парфюмер»;</a:t>
            </a:r>
          </a:p>
          <a:p>
            <a:r>
              <a:rPr lang="ru-RU" dirty="0" smtClean="0"/>
              <a:t>Развивать речь уч-ся, умение аргументировать свою точку зрения;</a:t>
            </a:r>
          </a:p>
          <a:p>
            <a:r>
              <a:rPr lang="ru-RU" dirty="0" smtClean="0"/>
              <a:t>Воспитывать стремление к самооценке и самоанализу.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57430"/>
            <a:ext cx="8143900" cy="3452818"/>
          </a:xfrm>
        </p:spPr>
        <p:txBody>
          <a:bodyPr/>
          <a:lstStyle/>
          <a:p>
            <a:pPr marL="514350" indent="-514350" algn="ctr">
              <a:buNone/>
            </a:pPr>
            <a:r>
              <a:rPr lang="ru-RU" dirty="0" smtClean="0"/>
              <a:t>1.Создание проблемной ситуации:</a:t>
            </a:r>
          </a:p>
          <a:p>
            <a:pPr marL="514350" indent="-514350" algn="ctr">
              <a:buNone/>
            </a:pPr>
            <a:r>
              <a:rPr lang="ru-RU" dirty="0" smtClean="0"/>
              <a:t>Как вы думаете, почему люди стремятся к власти?</a:t>
            </a:r>
          </a:p>
          <a:p>
            <a:pPr marL="514350" indent="-514350" algn="ctr">
              <a:buFont typeface="+mj-lt"/>
              <a:buAutoNum type="arabicPeriod"/>
            </a:pPr>
            <a:endParaRPr lang="ru-RU" dirty="0" smtClean="0"/>
          </a:p>
          <a:p>
            <a:pPr marL="514350" indent="-514350" algn="ctr">
              <a:buFont typeface="+mj-lt"/>
              <a:buAutoNum type="arabicPeriod"/>
            </a:pPr>
            <a:endParaRPr lang="ru-RU" dirty="0" smtClean="0"/>
          </a:p>
          <a:p>
            <a:pPr marL="514350" indent="-514350"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52400"/>
            <a:ext cx="7329510" cy="1219200"/>
          </a:xfrm>
        </p:spPr>
        <p:txBody>
          <a:bodyPr/>
          <a:lstStyle/>
          <a:p>
            <a:r>
              <a:rPr lang="ru-RU" dirty="0" smtClean="0"/>
              <a:t>2. Работа со словарями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381380"/>
          </a:xfrm>
        </p:spPr>
        <p:txBody>
          <a:bodyPr/>
          <a:lstStyle/>
          <a:p>
            <a:r>
              <a:rPr lang="ru-RU" dirty="0" smtClean="0"/>
              <a:t>Определение слова «власть» в различных словарях ( Ожегова, Даля, БЭС)</a:t>
            </a:r>
          </a:p>
          <a:p>
            <a:r>
              <a:rPr lang="ru-RU" dirty="0" smtClean="0"/>
              <a:t>Что объединяет эти определения?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r>
              <a:rPr lang="ru-RU" dirty="0" smtClean="0"/>
              <a:t>3.Повторение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7686700" cy="3482981"/>
          </a:xfrm>
        </p:spPr>
        <p:txBody>
          <a:bodyPr/>
          <a:lstStyle/>
          <a:p>
            <a:r>
              <a:rPr lang="ru-RU" dirty="0" smtClean="0"/>
              <a:t>Мы с вами закончили изучение романа Ф.М.Достоевского «Преступление и наказание», вспомните в чём заключался смысл теории Раскольникова и почему она потерпела крах?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r>
              <a:rPr lang="ru-RU" dirty="0" smtClean="0"/>
              <a:t>4. СООБЩЕНИЕ  О ПИСАТЕЛЕ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7686700" cy="341154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Рассказ уч-ся о творчестве Патрика </a:t>
            </a:r>
            <a:r>
              <a:rPr lang="ru-RU" dirty="0" err="1" smtClean="0"/>
              <a:t>Зюскинда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 algn="ctr"/>
            <a:r>
              <a:rPr lang="ru-RU" dirty="0"/>
              <a:t>5</a:t>
            </a:r>
            <a:r>
              <a:rPr lang="ru-RU" dirty="0" smtClean="0"/>
              <a:t>.РАБОТА С ТЕКСТАМИ ПО ГРУППАМ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Отношение героев к окружающим;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ценят герои в жизни; ради чего живут;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Отношение героев к Богу;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Герои в финале романов.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</a:t>
            </a:r>
            <a:r>
              <a:rPr lang="ru-RU" dirty="0" smtClean="0"/>
              <a:t>. Итоги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, на ваш взгляд, погубило героев?</a:t>
            </a:r>
          </a:p>
          <a:p>
            <a:r>
              <a:rPr lang="ru-RU" dirty="0" smtClean="0"/>
              <a:t>Можно ли назвать эти произведения романами-предупреждениями?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7</a:t>
            </a:r>
            <a:r>
              <a:rPr lang="ru-RU" dirty="0" smtClean="0"/>
              <a:t>. 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Сочинение-эссе « Поистине, всё зло мира проистекает из одного источника, и этот источник- вакуум человеческой любви к Богу и ближнему»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</TotalTime>
  <Words>231</Words>
  <Application>Microsoft Office PowerPoint</Application>
  <PresentationFormat>Экран (4:3)</PresentationFormat>
  <Paragraphs>32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УРОК ЛИТЕРАТУРЫ 10 кл. </vt:lpstr>
      <vt:lpstr>Цели урока</vt:lpstr>
      <vt:lpstr>ПЛАН УРОКА</vt:lpstr>
      <vt:lpstr>2. Работа со словарями</vt:lpstr>
      <vt:lpstr>3.Повторение</vt:lpstr>
      <vt:lpstr>4. СООБЩЕНИЕ  О ПИСАТЕЛЕ</vt:lpstr>
      <vt:lpstr>5.РАБОТА С ТЕКСТАМИ ПО ГРУППАМ</vt:lpstr>
      <vt:lpstr>6. Итоги урока</vt:lpstr>
      <vt:lpstr>7. 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ЛИТЕРАТУРЫ В 10 классе</dc:title>
  <dc:creator>светлана</dc:creator>
  <cp:lastModifiedBy>светлана</cp:lastModifiedBy>
  <cp:revision>9</cp:revision>
  <dcterms:created xsi:type="dcterms:W3CDTF">2013-01-29T10:40:39Z</dcterms:created>
  <dcterms:modified xsi:type="dcterms:W3CDTF">2013-01-29T17:59:56Z</dcterms:modified>
</cp:coreProperties>
</file>