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А. Н. ОСТРОВСКИЙ</a:t>
            </a:r>
            <a:r>
              <a:rPr lang="ru-RU" b="1" dirty="0" smtClean="0"/>
              <a:t>. ЖИЗНЬ И ТВОРЧЕСТВО. </a:t>
            </a:r>
            <a:br>
              <a:rPr lang="ru-RU" b="1" dirty="0" smtClean="0"/>
            </a:br>
            <a:r>
              <a:rPr lang="ru-RU" b="1" dirty="0" smtClean="0"/>
              <a:t>НАСЛЕДНИК ФОНВИЗИНА, ГРИБОЕДОВА, ГОГОЛЯ. </a:t>
            </a:r>
            <a:br>
              <a:rPr lang="ru-RU" b="1" dirty="0" smtClean="0"/>
            </a:br>
            <a:r>
              <a:rPr lang="ru-RU" b="1" dirty="0" smtClean="0"/>
              <a:t>СОЗДАНИЕ РУССКОГО СЦЕНИЧЕСКОГО РЕПЕРТУАРА.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Литературе вы принесли в дар целую библиотеку художественных произведений, для сцены создали свой особый мир. Вы один достроили здание, в основание которого положили краеугольные камни Фонвизин, Грибоедов, Гоголь. Но только после вас мы, русские, можем с гордостью сказать: «У нас есть свой русский драматический театр. Он по справедливости должен называться «Театр Островского».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Из письма И.А. Гончарова А.Н. Островскому.</a:t>
            </a:r>
          </a:p>
          <a:p>
            <a:pPr>
              <a:buNone/>
            </a:pPr>
            <a:r>
              <a:rPr lang="ru-RU" i="1" dirty="0" smtClean="0"/>
              <a:t>Моя задача </a:t>
            </a:r>
            <a:r>
              <a:rPr lang="ru-RU" dirty="0" smtClean="0"/>
              <a:t>- </a:t>
            </a:r>
            <a:r>
              <a:rPr lang="ru-RU" i="1" dirty="0" smtClean="0"/>
              <a:t>служить русскому драматическому искусству. Другие искусства имеют школы, академии, высокое покровительство, </a:t>
            </a:r>
            <a:r>
              <a:rPr lang="ru-RU" i="1" dirty="0" err="1" smtClean="0"/>
              <a:t>меценатов...У</a:t>
            </a:r>
            <a:r>
              <a:rPr lang="ru-RU" i="1" dirty="0" smtClean="0"/>
              <a:t> русского драматического искусства один только я. Я – всё: и академия, и меценат, и защита.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А.Н. Островский «Автобиографическая записка» 1884г.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1"/>
            <a:ext cx="3643306" cy="66437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«В его облике нет как будто ни капли возвышенного, романтического: покойно сидит Островский в домашней шубейке на беличьем меху, запечатленный точной кистью художника, и только глаза его - </a:t>
            </a:r>
            <a:r>
              <a:rPr lang="ru-RU" dirty="0" err="1" smtClean="0"/>
              <a:t>голубые</a:t>
            </a:r>
            <a:r>
              <a:rPr lang="ru-RU" dirty="0" smtClean="0"/>
              <a:t>, умные и острые, отнюдь не назидательные, но выпытывающие, ненасытные, доверчивые, не дающие солгать, только эти детские глаза его - свидетели совершающейся в нём горячей внутренней жизни.» (В.Я. Лакшин).</a:t>
            </a:r>
            <a:endParaRPr lang="ru-RU" dirty="0"/>
          </a:p>
        </p:txBody>
      </p:sp>
      <p:pic>
        <p:nvPicPr>
          <p:cNvPr id="1026" name="Picture 2" descr="C:\Documents and Settings\Администратор\Мои документы\Мои рисунки\портреты\островский\островский перова 1871г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79575"/>
            <a:ext cx="4647675" cy="647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«А.Н. Островский – создатель русского национального театра. Место Островского в литературе и деятельной борьбе </a:t>
            </a:r>
            <a:r>
              <a:rPr lang="en-US" sz="2800" b="1" dirty="0" smtClean="0">
                <a:solidFill>
                  <a:srgbClr val="FF0000"/>
                </a:solidFill>
              </a:rPr>
              <a:t>XIX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r>
              <a:rPr lang="ru-RU" sz="2800" dirty="0" smtClean="0">
                <a:solidFill>
                  <a:srgbClr val="FF0000"/>
                </a:solidFill>
              </a:rPr>
              <a:t>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Островский стал наследником русского реализма, реализма Гоголя.</a:t>
            </a:r>
          </a:p>
          <a:p>
            <a:pPr>
              <a:buNone/>
            </a:pPr>
            <a:r>
              <a:rPr lang="ru-RU" dirty="0" smtClean="0"/>
              <a:t>«Драматическая русская литература представляет собою странное зрелище, - писал Белинский в 1845 году. - У нас есть комедия Фонвизина, «Горе от ума» </a:t>
            </a:r>
            <a:r>
              <a:rPr lang="ru-RU" dirty="0" err="1" smtClean="0"/>
              <a:t>Грибоедова</a:t>
            </a:r>
            <a:r>
              <a:rPr lang="ru-RU" dirty="0" smtClean="0"/>
              <a:t>, «Ревизор» и «Женитьба» Гоголя - и, кроме них, нет ничего, решительно ничего хоть сколько-нибудь замечательного, даже сколько-нибудь сносного».</a:t>
            </a:r>
          </a:p>
          <a:p>
            <a:pPr>
              <a:buNone/>
            </a:pPr>
            <a:r>
              <a:rPr lang="ru-RU" dirty="0" smtClean="0"/>
              <a:t>В 40-е гг., когда в прозе и поэзии всё более прочное место завоёвывал критический реализм, на сцене процветали напыщенные мелодрамы бессодержательные водевили.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</a:rPr>
              <a:t>«Особенности «театра Островского»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429288"/>
          </a:xfrm>
        </p:spPr>
        <p:txBody>
          <a:bodyPr>
            <a:noAutofit/>
          </a:bodyPr>
          <a:lstStyle/>
          <a:p>
            <a:pPr lvl="0"/>
            <a:r>
              <a:rPr lang="ru-RU" sz="2200" dirty="0" smtClean="0"/>
              <a:t>Обращение к массовому зрителю.</a:t>
            </a:r>
          </a:p>
          <a:p>
            <a:pPr lvl="0"/>
            <a:r>
              <a:rPr lang="ru-RU" sz="2200" dirty="0" smtClean="0"/>
              <a:t>Изображение быта, которое дает представление о частной жизни.</a:t>
            </a:r>
          </a:p>
          <a:p>
            <a:pPr lvl="0"/>
            <a:r>
              <a:rPr lang="ru-RU" sz="2200" dirty="0" smtClean="0"/>
              <a:t>Особое внимание к любовной коллизии, так как, с точки зрения Островского, через изображение любви можно оценить состояние современного общества.</a:t>
            </a:r>
          </a:p>
          <a:p>
            <a:pPr lvl="0"/>
            <a:r>
              <a:rPr lang="ru-RU" sz="2200" dirty="0" smtClean="0"/>
              <a:t>Соединение социального сюжета с поэтизацией народной души.</a:t>
            </a:r>
          </a:p>
          <a:p>
            <a:pPr lvl="0"/>
            <a:r>
              <a:rPr lang="ru-RU" sz="2200" dirty="0" smtClean="0"/>
              <a:t>Создание галереи женских образов, появление в пьесах героинь с богатым внутренним миром.</a:t>
            </a:r>
          </a:p>
          <a:p>
            <a:pPr lvl="0"/>
            <a:r>
              <a:rPr lang="ru-RU" sz="2200" dirty="0" smtClean="0"/>
              <a:t>Представление конфликта как формы борения личности с порабощающим человека «общим порядком бытия».</a:t>
            </a:r>
          </a:p>
          <a:p>
            <a:pPr lvl="0"/>
            <a:r>
              <a:rPr lang="ru-RU" sz="2200" dirty="0" smtClean="0"/>
              <a:t>Утверждение необходимости обновления патриархальных законов морали, которые с течением времени утратили смысл.</a:t>
            </a:r>
          </a:p>
          <a:p>
            <a:r>
              <a:rPr lang="ru-RU" sz="2200" dirty="0" smtClean="0"/>
              <a:t>Поэтичность, яркость и афористичность народного языка.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Наряду с драматургическим творчеством Островский много времени и сил уделял общественной деятельности. Он был создателем «Артистического кружка», «Общества русских драматических писателей», постоянно помогал молодым драматургам, руководил постановкой своих пьес в Малом театре, занимался воспитанием артистов. </a:t>
            </a:r>
          </a:p>
          <a:p>
            <a:pPr>
              <a:buNone/>
            </a:pPr>
            <a:r>
              <a:rPr lang="ru-RU" dirty="0" smtClean="0"/>
              <a:t>Им написано большое число статей, писем, проектов и предложений, касающихся репертуара русской сцены и пересмотра законов и положений о театре. Он боролся с наплывом пошлых, безыдейных пьес, отстаивал реализм как единственно плодотворное направление в русском театральном искусстве. Островский всю жизнь мечтал основать русский народный театр. Особенно заботливо относился Островский к Малому театру.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523</Words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А. Н. ОСТРОВСКИЙ. ЖИЗНЬ И ТВОРЧЕСТВО.  НАСЛЕДНИК ФОНВИЗИНА, ГРИБОЕДОВА, ГОГОЛЯ.  СОЗДАНИЕ РУССКОГО СЦЕНИЧЕСКОГО РЕПЕРТУАРА.</vt:lpstr>
      <vt:lpstr>Слайд 2</vt:lpstr>
      <vt:lpstr>Слайд 3</vt:lpstr>
      <vt:lpstr>«А.Н. Островский – создатель русского национального театра. Место Островского в литературе и деятельной борьбе XIX.»</vt:lpstr>
      <vt:lpstr>«Особенности «театра Островского»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 Н. ОСТРОВСКИЙ. ЖИЗНЬ И ТВОРЧЕСТВО.  НАСЛЕДНИК ФОНВИЗИНА, ГРИБОЕДОВА, ГОГОЛЯ.  СОЗДАНИЕ РУССКОГО СЦЕНИЧЕСКОГО РЕПЕРТУАРА.</dc:title>
  <cp:lastModifiedBy>K02</cp:lastModifiedBy>
  <cp:revision>5</cp:revision>
  <dcterms:modified xsi:type="dcterms:W3CDTF">2012-10-13T07:51:50Z</dcterms:modified>
</cp:coreProperties>
</file>