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76" r:id="rId4"/>
    <p:sldId id="261" r:id="rId5"/>
    <p:sldId id="264" r:id="rId6"/>
    <p:sldId id="262" r:id="rId7"/>
    <p:sldId id="263" r:id="rId8"/>
    <p:sldId id="272" r:id="rId9"/>
    <p:sldId id="267" r:id="rId10"/>
    <p:sldId id="265" r:id="rId11"/>
    <p:sldId id="257" r:id="rId12"/>
    <p:sldId id="259" r:id="rId13"/>
    <p:sldId id="258" r:id="rId14"/>
    <p:sldId id="268" r:id="rId15"/>
    <p:sldId id="269" r:id="rId16"/>
    <p:sldId id="270" r:id="rId17"/>
    <p:sldId id="271" r:id="rId18"/>
    <p:sldId id="279" r:id="rId19"/>
    <p:sldId id="275" r:id="rId20"/>
    <p:sldId id="273" r:id="rId21"/>
    <p:sldId id="274" r:id="rId22"/>
    <p:sldId id="278" r:id="rId23"/>
    <p:sldId id="27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184B5-C7CC-4439-B1F7-84EE315ACB11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4991-AA87-4436-ABB6-A350F7E0F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184B5-C7CC-4439-B1F7-84EE315ACB11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4991-AA87-4436-ABB6-A350F7E0F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184B5-C7CC-4439-B1F7-84EE315ACB11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4991-AA87-4436-ABB6-A350F7E0F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184B5-C7CC-4439-B1F7-84EE315ACB11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4991-AA87-4436-ABB6-A350F7E0F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184B5-C7CC-4439-B1F7-84EE315ACB11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4991-AA87-4436-ABB6-A350F7E0F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184B5-C7CC-4439-B1F7-84EE315ACB11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4991-AA87-4436-ABB6-A350F7E0F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184B5-C7CC-4439-B1F7-84EE315ACB11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4991-AA87-4436-ABB6-A350F7E0F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184B5-C7CC-4439-B1F7-84EE315ACB11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4991-AA87-4436-ABB6-A350F7E0F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184B5-C7CC-4439-B1F7-84EE315ACB11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4991-AA87-4436-ABB6-A350F7E0F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184B5-C7CC-4439-B1F7-84EE315ACB11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4991-AA87-4436-ABB6-A350F7E0F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184B5-C7CC-4439-B1F7-84EE315ACB11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4991-AA87-4436-ABB6-A350F7E0F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2184B5-C7CC-4439-B1F7-84EE315ACB11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D4991-AA87-4436-ABB6-A350F7E0F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7000" r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Александр Иванович 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Покрышкин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Автор презентации: учитель МБОУ СОШ № 131 г. Новосибирска Цирина Т.А.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Семья Александра Ивановича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171" name="Рисунок 7" descr="http://live-memory.ucoz.ru/_nw/0/033879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1500174"/>
            <a:ext cx="3786214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3" descr="C:\Documents and Settings\Admin\Мои документы\Мои рисунки\7dcf5b6c65e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3108" y="785794"/>
            <a:ext cx="4357717" cy="57864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Мои документы\Мои рисунки\7ead3c9e967b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14546" y="714356"/>
            <a:ext cx="4714908" cy="57864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3" name="Picture 1" descr="C:\Documents and Settings\Admin\Мои документы\Мои рисунки\muzey_a_i_pokryshkina_stend_elektrifitsirovannyy_879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571480"/>
            <a:ext cx="6643734" cy="58579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Бюст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А.И.Покрышкину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C:\Documents and Settings\Admin\Мои документы\Мои рисунки\nsk_pokryshkin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488" y="1357298"/>
            <a:ext cx="3714776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Установлен на площади Победы в городе Новосибирск. Скульптор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М.В.Переяславец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. Памятник открыт 8 мая 2005 года. </a:t>
            </a: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C:\Documents and Settings\Admin\Мои документы\Мои рисунки\Покрышкин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79290" y="1600200"/>
            <a:ext cx="3385420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Памятник в Краснодаре. Расположен перед центральным входом парка им.Горького. Открыт 28 апреля 2005 года. Автор памятника - скульптор О.Ф.Яковлев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C:\Documents and Settings\Admin\Мои документы\Мои рисунки\краснодар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357298"/>
            <a:ext cx="4786345" cy="5286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Мемориальная доска в Новосибирске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C:\Documents and Settings\Admin\Мои документы\Мои рисунки\72258306_Pokryshkin_A_I_Memorialnaya_doska_v_Novosibirske_na_zdanii_zavod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643050"/>
            <a:ext cx="4286279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Доска установлена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Новосибирске на здании ПТУ (улица Станционная, дом 30), в котором в 1930-1932 годах учился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А.И.Покрышкин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&amp;Mcy;&amp;iecy;&amp;mcy;&amp;ocy;&amp;rcy;&amp;icy;&amp;acy;&amp;lcy;&amp;softcy;&amp;ncy;&amp;acy;&amp;yacy; &amp;dcy;&amp;ocy;&amp;scy;&amp;kcy;&amp;acy; &amp;vcy; &amp;Ncy;&amp;ocy;&amp;vcy;&amp;ocy;&amp;scy;&amp;icy;&amp;bcy;&amp;icy;&amp;rcy;&amp;scy;&amp;kcy;&amp;iecy; (&amp;ncy;&amp;acy; &amp;zcy;&amp;dcy;&amp;acy;&amp;ncy;&amp;icy;&amp;icy; &amp;Pcy;&amp;Tcy;&amp;Ucy;)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23655" y="1600200"/>
            <a:ext cx="329668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Музей им.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А.И.Покрышкина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C:\Documents and Settings\Admin\Мои документы\Мои рисунки\muzey_a_i_pokryshkina_maket_perspektiva_razvitiya_muzeya_879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428736"/>
            <a:ext cx="7000924" cy="4929222"/>
          </a:xfrm>
          <a:prstGeom prst="rect">
            <a:avLst/>
          </a:prstGeom>
          <a:noFill/>
        </p:spPr>
      </p:pic>
      <p:pic>
        <p:nvPicPr>
          <p:cNvPr id="31747" name="Picture 3" descr="C:\Documents and Settings\Admin\Мои документы\Мои рисунки\muzey_a_i_pokryshkina_maket_perspektiva_razvitiya_muzeya_87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0" y="1495425"/>
            <a:ext cx="5715000" cy="3867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Admin\Мои документы\Мои рисунки\pokrishkin_o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5984" y="428604"/>
            <a:ext cx="4786346" cy="61579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Музей им.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А.И.Покрышкина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C:\Documents and Settings\Admin\Мои документы\Мои рисунки\muzey_a_i_pokryshkina_voennaya_prisyaga_879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500174"/>
            <a:ext cx="6572296" cy="492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Музей им.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А.И.Покрышкина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C:\Documents and Settings\Admin\Мои документы\Мои рисунки\imgB.asp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857364"/>
            <a:ext cx="6072230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Памятник установлен на Новодевичьем кладбище в Москве. Скульптор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М.В.Переяславец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, архитектор А.Семёнов. </a:t>
            </a:r>
            <a:endParaRPr lang="ru-RU" dirty="0"/>
          </a:p>
        </p:txBody>
      </p:sp>
      <p:pic>
        <p:nvPicPr>
          <p:cNvPr id="4" name="Содержимое 3" descr="http://novodevichye.com/img/3283176204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Чествуем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погибших и живых,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Тех, кто пал, Отчизну защищая,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Имена навек запомним их,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Жизнь они свою за нас отдали.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каждым годом все короче ряд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Очевидцев тех боев кровавых,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Пусть же взрывы больше не гремят,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тревожат застарелой раны.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Ваш геройский подвиг не забыть,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Пусть года бегут неумолимо,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 сирени бархатная кисть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вашу честь цветет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неопалима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Награды героя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C:\Documents and Settings\Admin\Мои документы\Мои рисунки\38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43174" y="1428736"/>
            <a:ext cx="3786214" cy="5429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928694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Истребитель МиГ-3.  На такой машине   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А. И. </a:t>
            </a:r>
            <a:r>
              <a:rPr lang="ru-RU" sz="3100" b="1" dirty="0" err="1" smtClean="0">
                <a:latin typeface="Times New Roman" pitchFamily="18" charset="0"/>
                <a:cs typeface="Times New Roman" pitchFamily="18" charset="0"/>
              </a:rPr>
              <a:t>Покрышкин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встретил войну.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C:\Documents and Settings\Admin\Мои документы\Мои рисунки\1270255068_1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785926"/>
            <a:ext cx="6643734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Documents and Settings\Admin\Мои документы\Мои рисунки\9gia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857232"/>
            <a:ext cx="7858180" cy="55721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Тактика истребителей в бою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Documents and Settings\Admin\Мои документы\Мои рисунки\_2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8081" y="1600200"/>
            <a:ext cx="598783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Тактика истребителей в бою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Documents and Settings\Admin\Мои документы\Мои рисунки\_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35764" y="1600200"/>
            <a:ext cx="5872472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C:\Documents and Settings\Admin\Мои документы\Мои рисунки\cqnl583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428604"/>
            <a:ext cx="7072362" cy="6429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7472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Истребитель Р-39N "</a:t>
            </a:r>
            <a:r>
              <a:rPr lang="ru-RU" sz="3100" b="1" dirty="0" err="1" smtClean="0">
                <a:latin typeface="Times New Roman" pitchFamily="18" charset="0"/>
                <a:cs typeface="Times New Roman" pitchFamily="18" charset="0"/>
              </a:rPr>
              <a:t>Аэрокобра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" из состава 16-го Гвардейского ИАП.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Содержимое 6" descr="Р-39N А.И.Покрышкина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8762" y="2029619"/>
            <a:ext cx="6086475" cy="366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143</Words>
  <Application>Microsoft Office PowerPoint</Application>
  <PresentationFormat>Экран (4:3)</PresentationFormat>
  <Paragraphs>18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Александр Иванович Покрышкин</vt:lpstr>
      <vt:lpstr>Слайд 2</vt:lpstr>
      <vt:lpstr>Награды героя</vt:lpstr>
      <vt:lpstr>Истребитель МиГ-3.  На такой машине     А. И. Покрышкин встретил войну. </vt:lpstr>
      <vt:lpstr>Слайд 5</vt:lpstr>
      <vt:lpstr>Тактика истребителей в бою</vt:lpstr>
      <vt:lpstr>Тактика истребителей в бою</vt:lpstr>
      <vt:lpstr>Слайд 8</vt:lpstr>
      <vt:lpstr>Истребитель Р-39N "Аэрокобра" из состава 16-го Гвардейского ИАП. </vt:lpstr>
      <vt:lpstr>Семья Александра Ивановича</vt:lpstr>
      <vt:lpstr>Слайд 11</vt:lpstr>
      <vt:lpstr>Слайд 12</vt:lpstr>
      <vt:lpstr>Слайд 13</vt:lpstr>
      <vt:lpstr>Бюст А.И.Покрышкину</vt:lpstr>
      <vt:lpstr>Установлен на площади Победы в городе Новосибирск. Скульптор М.В.Переяславец. Памятник открыт 8 мая 2005 года. </vt:lpstr>
      <vt:lpstr>Памятник в Краснодаре. Расположен перед центральным входом парка им.Горького. Открыт 28 апреля 2005 года. Автор памятника - скульптор О.Ф.Яковлев</vt:lpstr>
      <vt:lpstr>Мемориальная доска в Новосибирске</vt:lpstr>
      <vt:lpstr>Доска установлена в Новосибирске на здании ПТУ (улица Станционная, дом 30), в котором в 1930-1932 годах учился А.И.Покрышкин. </vt:lpstr>
      <vt:lpstr>Музей им. А.И.Покрышкина</vt:lpstr>
      <vt:lpstr>Музей им. А.И.Покрышкина</vt:lpstr>
      <vt:lpstr>Музей им. А.И.Покрышкина</vt:lpstr>
      <vt:lpstr>Памятник установлен на Новодевичьем кладбище в Москве. Скульптор М.В.Переяславец, архитектор А.Семёнов. </vt:lpstr>
      <vt:lpstr>Слайд 23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Александр Иванович Покрышкин</dc:title>
  <dc:creator>Admin</dc:creator>
  <cp:lastModifiedBy>Admin</cp:lastModifiedBy>
  <cp:revision>67</cp:revision>
  <dcterms:created xsi:type="dcterms:W3CDTF">2013-02-24T06:58:57Z</dcterms:created>
  <dcterms:modified xsi:type="dcterms:W3CDTF">2013-02-24T09:49:05Z</dcterms:modified>
</cp:coreProperties>
</file>