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1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13336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385784-F58B-4E35-A066-C4E563A4D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16F0F-64E5-4347-8883-C0D21525B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CD12E-2D50-40B3-B0A0-4A619BFA7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8A9CF-CCF6-4D59-9388-4CF52A04F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DE228-3B81-4568-8BCF-6A5CA5521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AC6F6-F9F2-44FD-9B38-72A6AE4E9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7C8C4-9B10-45E8-A54D-EB3B4483B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8CC0B-F79C-4B8A-AA8F-CCD179C0D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62029-5C1C-4FB3-AF22-ED750197A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B8FA4-B4B4-4CA2-8EFF-C287A20FE6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65BDD-281D-4F3E-A29C-46D659EEF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2291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293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294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295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296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297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298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299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300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301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302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303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304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305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306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307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308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309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310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311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12312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313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314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315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07A3B896-C5E1-491E-8DA0-6642A9F871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316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5867400" cy="20574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smtClean="0"/>
              <a:t>Сказки Г.Х.Андерсена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200" y="3886200"/>
            <a:ext cx="4953000" cy="17526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800" smtClean="0"/>
              <a:t>«Дюймовочка»</a:t>
            </a:r>
          </a:p>
          <a:p>
            <a:pPr algn="l" eaLnBrk="1" hangingPunct="1">
              <a:defRPr/>
            </a:pPr>
            <a:r>
              <a:rPr lang="ru-RU" sz="4800" smtClean="0"/>
              <a:t>«Гадкий утенок»</a:t>
            </a:r>
          </a:p>
        </p:txBody>
      </p:sp>
      <p:pic>
        <p:nvPicPr>
          <p:cNvPr id="3076" name="Picture 4" descr="андерсен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0"/>
            <a:ext cx="2438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андерсен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962400"/>
            <a:ext cx="206692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Расшифруйте героев сказки: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smtClean="0"/>
              <a:t>ЖКУ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smtClean="0"/>
              <a:t>                 ШЬМЫ</a:t>
            </a:r>
          </a:p>
          <a:p>
            <a:pPr eaLnBrk="1" hangingPunct="1">
              <a:defRPr/>
            </a:pPr>
            <a:endParaRPr lang="ru-RU" sz="4400" smtClean="0"/>
          </a:p>
          <a:p>
            <a:pPr eaLnBrk="1" hangingPunct="1">
              <a:defRPr/>
            </a:pPr>
            <a:endParaRPr lang="ru-RU" sz="4400" smtClean="0"/>
          </a:p>
          <a:p>
            <a:pPr eaLnBrk="1" hangingPunct="1">
              <a:defRPr/>
            </a:pPr>
            <a:endParaRPr lang="ru-RU" sz="4400" smtClean="0"/>
          </a:p>
        </p:txBody>
      </p:sp>
      <p:pic>
        <p:nvPicPr>
          <p:cNvPr id="23556" name="Picture 4" descr="жу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211175">
            <a:off x="990600" y="3048000"/>
            <a:ext cx="1905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мышь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77101">
            <a:off x="6705600" y="2514600"/>
            <a:ext cx="22479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93038" cy="1004888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Ответы на кроссворд: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1. Лодочка          6. Кувшинка</a:t>
            </a:r>
          </a:p>
          <a:p>
            <a:pPr eaLnBrk="1" hangingPunct="1">
              <a:defRPr/>
            </a:pPr>
            <a:r>
              <a:rPr lang="ru-RU" smtClean="0"/>
              <a:t>2. Тюльпан          7. Крот</a:t>
            </a:r>
          </a:p>
          <a:p>
            <a:pPr eaLnBrk="1" hangingPunct="1">
              <a:defRPr/>
            </a:pPr>
            <a:r>
              <a:rPr lang="ru-RU" smtClean="0"/>
              <a:t>3. Майский           8. Ласточка</a:t>
            </a:r>
          </a:p>
          <a:p>
            <a:pPr eaLnBrk="1" hangingPunct="1">
              <a:defRPr/>
            </a:pPr>
            <a:r>
              <a:rPr lang="ru-RU" smtClean="0"/>
              <a:t>4. Мышь               9. Рыбки</a:t>
            </a:r>
          </a:p>
          <a:p>
            <a:pPr eaLnBrk="1" hangingPunct="1">
              <a:defRPr/>
            </a:pPr>
            <a:r>
              <a:rPr lang="ru-RU" smtClean="0"/>
              <a:t>5. Зерно              10. Жаба     </a:t>
            </a:r>
          </a:p>
          <a:p>
            <a:pPr eaLnBrk="1" hangingPunct="1">
              <a:buFontTx/>
              <a:buNone/>
              <a:defRPr/>
            </a:pPr>
            <a:r>
              <a:rPr lang="ru-RU" smtClean="0"/>
              <a:t>         </a:t>
            </a:r>
          </a:p>
          <a:p>
            <a:pPr eaLnBrk="1" hangingPunct="1">
              <a:buFontTx/>
              <a:buNone/>
              <a:defRPr/>
            </a:pPr>
            <a:r>
              <a:rPr lang="ru-RU" smtClean="0"/>
              <a:t>            </a:t>
            </a:r>
            <a:r>
              <a:rPr lang="ru-RU" sz="4000" b="1" smtClean="0"/>
              <a:t>Дюймовочка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    Прочитайте скороговорку три раза – медленно, быстрее, очень быстро. </a:t>
            </a:r>
            <a:br>
              <a:rPr lang="ru-RU" sz="2800" smtClean="0"/>
            </a:br>
            <a:r>
              <a:rPr lang="ru-RU" sz="2800" smtClean="0"/>
              <a:t>   Четко проговаривайте все звуки!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smtClean="0"/>
              <a:t>Жук жужжит над абажуром</a:t>
            </a:r>
          </a:p>
        </p:txBody>
      </p:sp>
      <p:pic>
        <p:nvPicPr>
          <p:cNvPr id="14340" name="Picture 4" descr="дюймовочка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352800"/>
            <a:ext cx="37147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6868" name="Picture 4" descr="гадкий утен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8392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971800" y="288925"/>
            <a:ext cx="5603875" cy="2301875"/>
          </a:xfrm>
        </p:spPr>
        <p:txBody>
          <a:bodyPr/>
          <a:lstStyle/>
          <a:p>
            <a:pPr eaLnBrk="1" hangingPunct="1">
              <a:defRPr/>
            </a:pPr>
            <a:r>
              <a:rPr lang="ru-RU" sz="3800" smtClean="0"/>
              <a:t>Андерсен Г.Х. </a:t>
            </a:r>
            <a:br>
              <a:rPr lang="ru-RU" sz="3800" smtClean="0"/>
            </a:br>
            <a:r>
              <a:rPr lang="ru-RU" sz="3800" smtClean="0"/>
              <a:t>Сказка «Гадкий утенок»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6388" name="Picture 4" descr="гадкий уте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015650">
            <a:off x="3048000" y="3048000"/>
            <a:ext cx="1295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гадкий утенок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99018">
            <a:off x="6019800" y="2895600"/>
            <a:ext cx="18954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андерсен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81000"/>
            <a:ext cx="2057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Игра «Кто сказал?»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«Какой же это индюшонок? Вон как славно гребет лапками! И как прямо держится! Нет, это мой собственный сын. Да он вовсе не дурен, если хорошо присмотреться к нему.»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mtClean="0"/>
              <a:t>Мама-утка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Игра «Кто сказал?»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4000" smtClean="0"/>
              <a:t>«Слушай, дружище! Ты такой чудной, что на тебя смотреть весело. Хочешь дружить с нами? Мы птицы вольные – куда хотим туда летим»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4000" smtClean="0"/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Дикие утки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Игра «Кто сказал?»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3600" smtClean="0"/>
              <a:t>«Ну, что еще выдумал? Бездельничаешь, вот тебе в голову и лезет всякая чепуха! Неси-ка яйца или мурлычь, дурь-то и пройдет!»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smtClean="0"/>
          </a:p>
          <a:p>
            <a:pPr eaLnBrk="1" hangingPunct="1">
              <a:lnSpc>
                <a:spcPct val="90000"/>
              </a:lnSpc>
              <a:defRPr/>
            </a:pPr>
            <a:endParaRPr lang="ru-RU" sz="2800" smtClean="0"/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Курица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Игра «Кто сказал?»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«Нет, о таком счастье я и не мечтал, когда был еще гадким утенком!»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4000" smtClean="0"/>
          </a:p>
          <a:p>
            <a:pPr eaLnBrk="1" hangingPunct="1">
              <a:defRPr/>
            </a:pPr>
            <a:endParaRPr lang="ru-RU" smtClean="0"/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mtClean="0"/>
              <a:t>Гадкий утенок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Отгадай персонажа сказки: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smtClean="0"/>
              <a:t>КАТУ</a:t>
            </a:r>
          </a:p>
        </p:txBody>
      </p:sp>
      <p:pic>
        <p:nvPicPr>
          <p:cNvPr id="43012" name="Picture 4" descr="ут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905000"/>
            <a:ext cx="4114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Сказки Г.Х.Андерсена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100" name="Picture 4" descr="андерсен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4724400"/>
            <a:ext cx="1828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6" descr="андерсен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762000"/>
            <a:ext cx="6705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7" descr="андерсен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130888">
            <a:off x="304800" y="762000"/>
            <a:ext cx="1143000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8" descr="андерсен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18081">
            <a:off x="7543800" y="685800"/>
            <a:ext cx="14478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9" descr="андерсен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292221">
            <a:off x="228600" y="4495800"/>
            <a:ext cx="1524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0" descr="андерсен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518916">
            <a:off x="1676400" y="4724400"/>
            <a:ext cx="1524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1" descr="андерсен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01000" y="2819400"/>
            <a:ext cx="1143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2" descr="андерсен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985275">
            <a:off x="5791200" y="4914900"/>
            <a:ext cx="13716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4" descr="соловей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-377777">
            <a:off x="228600" y="2362200"/>
            <a:ext cx="142716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15" descr="принцесса на горошине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53107">
            <a:off x="3657600" y="4895850"/>
            <a:ext cx="15240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Отгадай персонажа сказки: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400" smtClean="0"/>
              <a:t>НОКУТЕ</a:t>
            </a:r>
          </a:p>
        </p:txBody>
      </p:sp>
      <p:pic>
        <p:nvPicPr>
          <p:cNvPr id="44036" name="Picture 4" descr="уте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590800"/>
            <a:ext cx="42862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Отгадай персонажа сказки: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400" smtClean="0"/>
              <a:t>ТОК</a:t>
            </a:r>
          </a:p>
        </p:txBody>
      </p:sp>
      <p:pic>
        <p:nvPicPr>
          <p:cNvPr id="45060" name="Picture 4" descr="к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514600"/>
            <a:ext cx="3505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Отгадай персонажа сказки: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smtClean="0"/>
              <a:t>ЦАРИКУ</a:t>
            </a:r>
          </a:p>
        </p:txBody>
      </p:sp>
      <p:pic>
        <p:nvPicPr>
          <p:cNvPr id="46084" name="Picture 4" descr="курица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905000"/>
            <a:ext cx="3505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Отгадай персонажа сказки: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smtClean="0"/>
              <a:t>ХАСТАРУ</a:t>
            </a:r>
          </a:p>
        </p:txBody>
      </p:sp>
      <p:pic>
        <p:nvPicPr>
          <p:cNvPr id="47108" name="Picture 4" descr="старуха и к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209800"/>
            <a:ext cx="44831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Отгадай персонажа сказки: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smtClean="0"/>
              <a:t>КАЙХОЗЯ</a:t>
            </a:r>
          </a:p>
        </p:txBody>
      </p:sp>
      <p:pic>
        <p:nvPicPr>
          <p:cNvPr id="48132" name="Picture 4" descr="хозяйка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62200"/>
            <a:ext cx="2438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Отгадай персонажа сказки: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smtClean="0"/>
              <a:t>ТЕПХУ</a:t>
            </a:r>
          </a:p>
        </p:txBody>
      </p:sp>
      <p:pic>
        <p:nvPicPr>
          <p:cNvPr id="49157" name="Picture 5" descr="пету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905000"/>
            <a:ext cx="3352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Ответы на тест: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smtClean="0"/>
              <a:t>1. Утки                  5. На болото </a:t>
            </a:r>
          </a:p>
          <a:p>
            <a:pPr eaLnBrk="1" hangingPunct="1">
              <a:defRPr/>
            </a:pPr>
            <a:r>
              <a:rPr lang="ru-RU" sz="4400" smtClean="0"/>
              <a:t>2. Кот и курица    6. Крестьянин</a:t>
            </a:r>
          </a:p>
          <a:p>
            <a:pPr eaLnBrk="1" hangingPunct="1">
              <a:defRPr/>
            </a:pPr>
            <a:r>
              <a:rPr lang="ru-RU" sz="4400" smtClean="0"/>
              <a:t>3. Смеялись          7. Два</a:t>
            </a:r>
          </a:p>
          <a:p>
            <a:pPr eaLnBrk="1" hangingPunct="1">
              <a:defRPr/>
            </a:pPr>
            <a:r>
              <a:rPr lang="ru-RU" sz="4400" smtClean="0"/>
              <a:t>4. 3 недели            8. В лебедя</a:t>
            </a:r>
          </a:p>
          <a:p>
            <a:pPr eaLnBrk="1" hangingPunct="1">
              <a:defRPr/>
            </a:pPr>
            <a:r>
              <a:rPr lang="ru-RU" sz="4400" smtClean="0"/>
              <a:t>                              9. Серый</a:t>
            </a:r>
          </a:p>
          <a:p>
            <a:pPr eaLnBrk="1" hangingPunct="1">
              <a:defRPr/>
            </a:pPr>
            <a:endParaRPr lang="ru-RU" sz="4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2236787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901825"/>
            <a:ext cx="6977062" cy="408463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4400" dirty="0" smtClean="0"/>
          </a:p>
        </p:txBody>
      </p:sp>
      <p:sp>
        <p:nvSpPr>
          <p:cNvPr id="50180" name="WordArt 4"/>
          <p:cNvSpPr>
            <a:spLocks noChangeArrowheads="1" noChangeShapeType="1" noTextEdit="1"/>
          </p:cNvSpPr>
          <p:nvPr/>
        </p:nvSpPr>
        <p:spPr bwMode="auto">
          <a:xfrm>
            <a:off x="533400" y="381000"/>
            <a:ext cx="8153400" cy="16986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>
              <a:defRPr/>
            </a:pP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Вы - молодцы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!</a:t>
            </a:r>
          </a:p>
        </p:txBody>
      </p:sp>
      <p:sp>
        <p:nvSpPr>
          <p:cNvPr id="50182" name="WordArt 6"/>
          <p:cNvSpPr>
            <a:spLocks noChangeArrowheads="1" noChangeShapeType="1" noTextEdit="1"/>
          </p:cNvSpPr>
          <p:nvPr/>
        </p:nvSpPr>
        <p:spPr bwMode="auto">
          <a:xfrm>
            <a:off x="762000" y="3076575"/>
            <a:ext cx="7391400" cy="18764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>
              <a:defRPr/>
            </a:pP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Спасибо за работу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Ответы на тест: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4000" smtClean="0"/>
              <a:t>1. Ячменное                  5. У мыши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4000" smtClean="0"/>
              <a:t>2. Тюльпан                   6. За крота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4000" smtClean="0"/>
              <a:t>3. Жаба                         7. Ласточку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4000" smtClean="0"/>
              <a:t>4. Рыбы                         8. За эльфа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4000" smtClean="0"/>
              <a:t>                                         9. Майя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Найди слово в слове: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Найдите слова,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которые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спрятались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в слове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smtClean="0"/>
              <a:t>Дюймовочка</a:t>
            </a:r>
          </a:p>
        </p:txBody>
      </p:sp>
      <p:pic>
        <p:nvPicPr>
          <p:cNvPr id="6148" name="Picture 4" descr="дюймовочка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828800"/>
            <a:ext cx="3962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Слово Дюймовочка «спрятало» в себя слова: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smtClean="0"/>
              <a:t>Ком, код, вода, мода, дом, комод, йод, овод, дочка, чай</a:t>
            </a:r>
          </a:p>
        </p:txBody>
      </p:sp>
      <p:pic>
        <p:nvPicPr>
          <p:cNvPr id="7172" name="Picture 4" descr="дюймовочка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810000"/>
            <a:ext cx="2857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Расшифруйте героев сказки: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smtClean="0"/>
              <a:t>БААЖ</a:t>
            </a:r>
          </a:p>
          <a:p>
            <a:pPr eaLnBrk="1" hangingPunct="1">
              <a:defRPr/>
            </a:pPr>
            <a:endParaRPr lang="ru-RU" sz="4400" smtClean="0"/>
          </a:p>
        </p:txBody>
      </p:sp>
      <p:pic>
        <p:nvPicPr>
          <p:cNvPr id="19460" name="Picture 4" descr="жаб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048000"/>
            <a:ext cx="5969000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Расшифруйте героев сказки: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smtClean="0"/>
              <a:t>ТОКР</a:t>
            </a:r>
          </a:p>
        </p:txBody>
      </p:sp>
      <p:pic>
        <p:nvPicPr>
          <p:cNvPr id="20484" name="Picture 4" descr="кр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514600"/>
            <a:ext cx="4572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Расшифруйте героев сказки: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smtClean="0"/>
              <a:t>ФЭЛЬ</a:t>
            </a:r>
          </a:p>
        </p:txBody>
      </p:sp>
      <p:pic>
        <p:nvPicPr>
          <p:cNvPr id="21508" name="Picture 4" descr="эльф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981200"/>
            <a:ext cx="3352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Расшифруйте героев сказки: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smtClean="0"/>
              <a:t>СТОЧКАЛА</a:t>
            </a:r>
          </a:p>
        </p:txBody>
      </p:sp>
      <p:pic>
        <p:nvPicPr>
          <p:cNvPr id="22532" name="Picture 4" descr="ласт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41623">
            <a:off x="5791200" y="2057400"/>
            <a:ext cx="30861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Занаве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388</Words>
  <Application>Microsoft Office PowerPoint</Application>
  <PresentationFormat>Экран (4:3)</PresentationFormat>
  <Paragraphs>82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Wingdings</vt:lpstr>
      <vt:lpstr>Tahoma</vt:lpstr>
      <vt:lpstr>Занавес</vt:lpstr>
      <vt:lpstr>Сказки Г.Х.Андерсена</vt:lpstr>
      <vt:lpstr>Сказки Г.Х.Андерсена</vt:lpstr>
      <vt:lpstr>Ответы на тест:</vt:lpstr>
      <vt:lpstr>Найди слово в слове:</vt:lpstr>
      <vt:lpstr>Слово Дюймовочка «спрятало» в себя слова:</vt:lpstr>
      <vt:lpstr>Расшифруйте героев сказки:</vt:lpstr>
      <vt:lpstr>Расшифруйте героев сказки:</vt:lpstr>
      <vt:lpstr>Расшифруйте героев сказки:</vt:lpstr>
      <vt:lpstr>Расшифруйте героев сказки:</vt:lpstr>
      <vt:lpstr>Расшифруйте героев сказки:</vt:lpstr>
      <vt:lpstr>Ответы на кроссворд:</vt:lpstr>
      <vt:lpstr>    Прочитайте скороговорку три раза – медленно, быстрее, очень быстро.     Четко проговаривайте все звуки!</vt:lpstr>
      <vt:lpstr>Слайд 13</vt:lpstr>
      <vt:lpstr>Андерсен Г.Х.  Сказка «Гадкий утенок»</vt:lpstr>
      <vt:lpstr>Игра «Кто сказал?»</vt:lpstr>
      <vt:lpstr>Игра «Кто сказал?»</vt:lpstr>
      <vt:lpstr>Игра «Кто сказал?»</vt:lpstr>
      <vt:lpstr>Игра «Кто сказал?»</vt:lpstr>
      <vt:lpstr>Отгадай персонажа сказки:</vt:lpstr>
      <vt:lpstr>Отгадай персонажа сказки:</vt:lpstr>
      <vt:lpstr>Отгадай персонажа сказки:</vt:lpstr>
      <vt:lpstr>Отгадай персонажа сказки:</vt:lpstr>
      <vt:lpstr>Отгадай персонажа сказки:</vt:lpstr>
      <vt:lpstr>Отгадай персонажа сказки:</vt:lpstr>
      <vt:lpstr>Отгадай персонажа сказки:</vt:lpstr>
      <vt:lpstr>Ответы на тест:</vt:lpstr>
      <vt:lpstr>Слайд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1</cp:lastModifiedBy>
  <cp:revision>12</cp:revision>
  <cp:lastPrinted>1601-01-01T00:00:00Z</cp:lastPrinted>
  <dcterms:created xsi:type="dcterms:W3CDTF">1601-01-01T00:00:00Z</dcterms:created>
  <dcterms:modified xsi:type="dcterms:W3CDTF">2013-02-26T17:13:10Z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