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1" r:id="rId4"/>
    <p:sldId id="260" r:id="rId5"/>
    <p:sldId id="266" r:id="rId6"/>
    <p:sldId id="271" r:id="rId7"/>
    <p:sldId id="268" r:id="rId8"/>
    <p:sldId id="269" r:id="rId9"/>
    <p:sldId id="262" r:id="rId10"/>
    <p:sldId id="275" r:id="rId11"/>
    <p:sldId id="267" r:id="rId12"/>
    <p:sldId id="273" r:id="rId13"/>
    <p:sldId id="270" r:id="rId14"/>
    <p:sldId id="276" r:id="rId15"/>
    <p:sldId id="274" r:id="rId16"/>
    <p:sldId id="277" r:id="rId17"/>
    <p:sldId id="256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5472608" cy="609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71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764704"/>
            <a:ext cx="6028005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57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620688"/>
            <a:ext cx="626912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32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048672" cy="541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6440"/>
            <a:ext cx="4355976" cy="390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4104456" cy="367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01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34949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25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336704" cy="567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78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Луша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4536504" cy="453650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8039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13907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15000" dirty="0" err="1" smtClean="0"/>
              <a:t>Лл</a:t>
            </a:r>
            <a:endParaRPr lang="ru-RU" sz="1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49" y="2775596"/>
            <a:ext cx="2979058" cy="313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86779"/>
            <a:ext cx="2709271" cy="310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286" y="1628800"/>
            <a:ext cx="2446734" cy="2712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522" y="4340982"/>
            <a:ext cx="2397498" cy="2551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72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57237"/>
            <a:ext cx="1993856" cy="170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64" y="836712"/>
            <a:ext cx="1986451" cy="1699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60769"/>
            <a:ext cx="2037824" cy="1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549" y="2714104"/>
            <a:ext cx="1985152" cy="169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902" y="4683186"/>
            <a:ext cx="1985153" cy="169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091" y="4683185"/>
            <a:ext cx="1985153" cy="169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96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39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decel="100000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4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4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4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4896544" cy="545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87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375285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75285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39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504088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27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764704"/>
            <a:ext cx="618875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14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620688"/>
            <a:ext cx="5947631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87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764704"/>
            <a:ext cx="626912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47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048672" cy="541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31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523476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5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2</Words>
  <Application>Microsoft Office PowerPoint</Application>
  <PresentationFormat>Экран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Луша</vt:lpstr>
      <vt:lpstr>Лл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27</cp:revision>
  <dcterms:modified xsi:type="dcterms:W3CDTF">2013-02-26T14:15:35Z</dcterms:modified>
</cp:coreProperties>
</file>