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альтернативный процесс 10"/>
          <p:cNvSpPr/>
          <p:nvPr/>
        </p:nvSpPr>
        <p:spPr>
          <a:xfrm>
            <a:off x="1142976" y="428604"/>
            <a:ext cx="7215238" cy="1643074"/>
          </a:xfrm>
          <a:prstGeom prst="flowChartAlternate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00100" y="357166"/>
            <a:ext cx="7429552" cy="1785950"/>
          </a:xfrm>
          <a:prstGeom prst="flowChartAlternateProcess">
            <a:avLst/>
          </a:prstGeom>
        </p:spPr>
        <p:txBody>
          <a:bodyPr/>
          <a:lstStyle/>
          <a:p>
            <a:r>
              <a:rPr lang="ru-RU" dirty="0" smtClean="0"/>
              <a:t>Что перепутал художник?</a:t>
            </a:r>
            <a:endParaRPr lang="ru-RU" dirty="0"/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1643042" y="3000372"/>
            <a:ext cx="5643602" cy="2928934"/>
          </a:xfrm>
          <a:prstGeom prst="flowChartMagnetic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643042" y="3071810"/>
            <a:ext cx="5643602" cy="2824170"/>
          </a:xfrm>
          <a:prstGeom prst="flowChartMagneticTape">
            <a:avLst/>
          </a:prstGeom>
        </p:spPr>
        <p:txBody>
          <a:bodyPr/>
          <a:lstStyle/>
          <a:p>
            <a:r>
              <a:rPr lang="ru-RU" dirty="0" smtClean="0"/>
              <a:t>Макарова</a:t>
            </a:r>
          </a:p>
          <a:p>
            <a:r>
              <a:rPr lang="ru-RU" dirty="0" smtClean="0"/>
              <a:t>Татьяна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925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1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0"/>
            <a:ext cx="635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9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673"/>
            <a:ext cx="6408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5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746" y="0"/>
            <a:ext cx="62225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3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35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7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632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46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0"/>
            <a:ext cx="635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66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794" y="0"/>
            <a:ext cx="6350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8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480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6967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81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9766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6926"/>
            <a:ext cx="6350000" cy="685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8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2220"/>
            <a:ext cx="6350000" cy="684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6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192688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1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624736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9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1926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7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61206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8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832648" cy="682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4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"/>
            <a:ext cx="5832648" cy="692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3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904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3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884" y="-1"/>
            <a:ext cx="5875460" cy="685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760640" cy="684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6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832648" cy="689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5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D8A0359-5F71-4AC4-B8A3-4857B57537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41</TotalTime>
  <Words>7</Words>
  <Application>Microsoft Office PowerPoint</Application>
  <PresentationFormat>Экран (4:3)</PresentationFormat>
  <Paragraphs>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CSC</vt:lpstr>
      <vt:lpstr>Что перепутал художник?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перепутал художник?</dc:title>
  <dc:creator>Тата</dc:creator>
  <cp:lastModifiedBy>Тата</cp:lastModifiedBy>
  <cp:revision>9</cp:revision>
  <dcterms:created xsi:type="dcterms:W3CDTF">2011-02-07T20:45:51Z</dcterms:created>
  <dcterms:modified xsi:type="dcterms:W3CDTF">2011-05-01T19:34:37Z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TC300061229990</vt:lpwstr>
  </property>
</Properties>
</file>