
<file path=[Content_Types].xml><?xml version="1.0" encoding="utf-8"?>
<Types xmlns="http://schemas.openxmlformats.org/package/2006/content-types">
  <Default Extension="bin" ContentType="audio/unknown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sldIdLst>
    <p:sldId id="256" r:id="rId2"/>
    <p:sldId id="277" r:id="rId3"/>
    <p:sldId id="261" r:id="rId4"/>
    <p:sldId id="270" r:id="rId5"/>
    <p:sldId id="262" r:id="rId6"/>
    <p:sldId id="257" r:id="rId7"/>
    <p:sldId id="272" r:id="rId8"/>
    <p:sldId id="259" r:id="rId9"/>
    <p:sldId id="263" r:id="rId10"/>
    <p:sldId id="278" r:id="rId11"/>
    <p:sldId id="279" r:id="rId12"/>
    <p:sldId id="280" r:id="rId13"/>
    <p:sldId id="281" r:id="rId14"/>
    <p:sldId id="282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4A3A7C-3B2B-45BF-8AD3-1592CFB5143E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8F026-D571-48DC-B4FF-016CAA5E6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590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68F026-D571-48DC-B4FF-016CAA5E616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435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D734E-DEDD-4CA3-A616-1EC65F67BE81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D23D-B5CF-4C69-8F83-EAA5C057E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D734E-DEDD-4CA3-A616-1EC65F67BE81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D23D-B5CF-4C69-8F83-EAA5C057E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D734E-DEDD-4CA3-A616-1EC65F67BE81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D23D-B5CF-4C69-8F83-EAA5C057E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D734E-DEDD-4CA3-A616-1EC65F67BE81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D23D-B5CF-4C69-8F83-EAA5C057E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D734E-DEDD-4CA3-A616-1EC65F67BE81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D23D-B5CF-4C69-8F83-EAA5C057E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D734E-DEDD-4CA3-A616-1EC65F67BE81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D23D-B5CF-4C69-8F83-EAA5C057E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D734E-DEDD-4CA3-A616-1EC65F67BE81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D23D-B5CF-4C69-8F83-EAA5C057E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D734E-DEDD-4CA3-A616-1EC65F67BE81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D23D-B5CF-4C69-8F83-EAA5C057E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D734E-DEDD-4CA3-A616-1EC65F67BE81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D23D-B5CF-4C69-8F83-EAA5C057E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D734E-DEDD-4CA3-A616-1EC65F67BE81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32AD23D-B5CF-4C69-8F83-EAA5C057E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D734E-DEDD-4CA3-A616-1EC65F67BE81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D23D-B5CF-4C69-8F83-EAA5C057E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B4D734E-DEDD-4CA3-A616-1EC65F67BE81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A32AD23D-B5CF-4C69-8F83-EAA5C057E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4.jpg"/><Relationship Id="rId7" Type="http://schemas.openxmlformats.org/officeDocument/2006/relationships/image" Target="../media/image12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11" Type="http://schemas.openxmlformats.org/officeDocument/2006/relationships/audio" Target="../media/audio1.bin"/><Relationship Id="rId5" Type="http://schemas.openxmlformats.org/officeDocument/2006/relationships/image" Target="../media/image6.jpg"/><Relationship Id="rId10" Type="http://schemas.openxmlformats.org/officeDocument/2006/relationships/image" Target="../media/image15.jpeg"/><Relationship Id="rId4" Type="http://schemas.openxmlformats.org/officeDocument/2006/relationships/image" Target="../media/image5.jpg"/><Relationship Id="rId9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bin"/><Relationship Id="rId3" Type="http://schemas.openxmlformats.org/officeDocument/2006/relationships/audio" Target="../media/audio1.bin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7.jpg"/><Relationship Id="rId4" Type="http://schemas.openxmlformats.org/officeDocument/2006/relationships/image" Target="../media/image9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20436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Интерактивная Презентация для детей</a:t>
            </a:r>
            <a:br>
              <a:rPr lang="ru-RU" dirty="0" smtClean="0"/>
            </a:br>
            <a:r>
              <a:rPr lang="ru-RU" dirty="0" smtClean="0"/>
              <a:t>«Что я знаю о себе»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sz="2400" dirty="0" smtClean="0"/>
              <a:t>Знакомство с частями тела)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0683512">
            <a:off x="2340123" y="4352867"/>
            <a:ext cx="6511131" cy="329259"/>
          </a:xfrm>
        </p:spPr>
        <p:txBody>
          <a:bodyPr>
            <a:noAutofit/>
          </a:bodyPr>
          <a:lstStyle/>
          <a:p>
            <a:pPr algn="r"/>
            <a:r>
              <a:rPr lang="ru-RU" sz="1800" b="1" dirty="0" smtClean="0"/>
              <a:t>Смелая Н.Б. </a:t>
            </a:r>
          </a:p>
          <a:p>
            <a:pPr algn="r"/>
            <a:r>
              <a:rPr lang="ru-RU" sz="1800" b="1" dirty="0" smtClean="0"/>
              <a:t>учитель класса «особый ребенок» </a:t>
            </a:r>
          </a:p>
          <a:p>
            <a:pPr algn="r"/>
            <a:r>
              <a:rPr lang="ru-RU" sz="1800" b="1" dirty="0" smtClean="0"/>
              <a:t>ГБОУ С(К)ОШ № 25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275716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32656"/>
            <a:ext cx="7848870" cy="5886654"/>
          </a:xfrm>
        </p:spPr>
      </p:pic>
    </p:spTree>
    <p:extLst>
      <p:ext uri="{BB962C8B-B14F-4D97-AF65-F5344CB8AC3E}">
        <p14:creationId xmlns:p14="http://schemas.microsoft.com/office/powerpoint/2010/main" val="166178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8160906" cy="6309320"/>
          </a:xfrm>
        </p:spPr>
      </p:pic>
    </p:spTree>
    <p:extLst>
      <p:ext uri="{BB962C8B-B14F-4D97-AF65-F5344CB8AC3E}">
        <p14:creationId xmlns:p14="http://schemas.microsoft.com/office/powerpoint/2010/main" val="391348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8"/>
            <a:ext cx="7488831" cy="63709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Нос, рот, голова,</a:t>
            </a:r>
          </a:p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Уши, щеки, лоб, глаза</a:t>
            </a:r>
          </a:p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(показываем на себе или на ребенке, своими руками или руками ребенка)</a:t>
            </a:r>
          </a:p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Плечи, плечи, шея, грудь</a:t>
            </a:r>
          </a:p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(хлопаем по плечам, шею гладим, постукиваем по груди пальчиками)</a:t>
            </a:r>
          </a:p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забыть чего-нибудь</a:t>
            </a:r>
          </a:p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(разводим руки в стороны)</a:t>
            </a:r>
          </a:p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Руки-руки – хлоп-хлоп,</a:t>
            </a:r>
          </a:p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(хлопнуть в ладоши)</a:t>
            </a:r>
          </a:p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Ноги-ноги – топ-топ</a:t>
            </a:r>
          </a:p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(топнуть ножками)</a:t>
            </a:r>
          </a:p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 сюда и раз туда,</a:t>
            </a:r>
          </a:p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(повороты головы вправо влево, можно поворачивать своей головой)</a:t>
            </a:r>
          </a:p>
        </p:txBody>
      </p:sp>
    </p:spTree>
    <p:extLst>
      <p:ext uri="{BB962C8B-B14F-4D97-AF65-F5344CB8AC3E}">
        <p14:creationId xmlns:p14="http://schemas.microsoft.com/office/powerpoint/2010/main" val="416201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Pictures\нос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23" y="764704"/>
            <a:ext cx="2684566" cy="2013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таша\Pictures\глаз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642" y="764704"/>
            <a:ext cx="2863522" cy="21476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наташа\Pictures\РОТ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1525" y="729011"/>
            <a:ext cx="2963890" cy="20491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796" y="904929"/>
            <a:ext cx="2878893" cy="2007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340" y="4597119"/>
            <a:ext cx="2409886" cy="1912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35" y="4875076"/>
            <a:ext cx="2228850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065576"/>
            <a:ext cx="20955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300" y="4727438"/>
            <a:ext cx="21717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245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camera.wav"/>
          </p:stSnd>
        </p:sndAc>
      </p:transition>
    </mc:Choice>
    <mc:Fallback xmlns="">
      <p:transition spd="slow">
        <p:circle/>
        <p:sndAc>
          <p:stSnd>
            <p:snd r:embed="rId11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4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8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38139"/>
            <a:ext cx="3648405" cy="2736304"/>
          </a:xfrm>
          <a:prstGeom prst="rect">
            <a:avLst/>
          </a:prstGeom>
        </p:spPr>
      </p:pic>
      <p:pic>
        <p:nvPicPr>
          <p:cNvPr id="3" name="Объект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" y="0"/>
            <a:ext cx="4175436" cy="2376264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30782"/>
            <a:ext cx="3726746" cy="1635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685" y="1061095"/>
            <a:ext cx="367665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7779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3" name="camera.wav"/>
          </p:stSnd>
        </p:sndAc>
      </p:transition>
    </mc:Choice>
    <mc:Fallback xmlns="">
      <p:transition spd="slow">
        <p:circle/>
        <p:sndAc>
          <p:stSnd>
            <p:snd r:embed="rId8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22 0.08403 L -0.44791 -0.364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57" y="-22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54 -0.04769 L -0.33524 0.3034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48" y="17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556792"/>
            <a:ext cx="5760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Ресурсы:</a:t>
            </a:r>
          </a:p>
          <a:p>
            <a:r>
              <a:rPr lang="ru-RU" dirty="0" smtClean="0"/>
              <a:t>1. </a:t>
            </a:r>
            <a:r>
              <a:rPr lang="en-US" dirty="0" smtClean="0"/>
              <a:t>http</a:t>
            </a:r>
            <a:r>
              <a:rPr lang="en-US" dirty="0"/>
              <a:t>://900igr.net/prezentatsii/chelovek/_CHasti-tela.files/CHasti-tela-cheloveka.html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62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pPr algn="l"/>
            <a:r>
              <a:rPr lang="ru-RU" sz="2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Цель:</a:t>
            </a:r>
            <a:br>
              <a:rPr lang="ru-RU" sz="2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Познакомить учащихся с основными частями тела</a:t>
            </a:r>
            <a:endParaRPr lang="ru-RU" sz="28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1373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Задачи: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Научить </a:t>
            </a:r>
            <a:r>
              <a:rPr lang="ru-RU" sz="2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основным правилам работы с ПК (освоение пространства клавиатуры  и приемы владения мышью</a:t>
            </a:r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2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Развивать пространственную ориентацию в схеме собственного </a:t>
            </a:r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тела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Развивать умения соотносить свои движения со словами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Развивать </a:t>
            </a:r>
            <a:r>
              <a:rPr lang="ru-RU" sz="2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коммуникативные умения (партнерские взаимоотношения</a:t>
            </a:r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Вызывать </a:t>
            </a:r>
            <a:r>
              <a:rPr lang="ru-RU" sz="2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детей радостный, эмоциональный настрой.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Wingdings" pitchFamily="2" charset="2"/>
              <a:buChar char="v"/>
            </a:pPr>
            <a:endParaRPr lang="ru-R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545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51720" y="596102"/>
            <a:ext cx="5112568" cy="468052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707973" y="5492646"/>
            <a:ext cx="180006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ЛИЦО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88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8640959" cy="6480720"/>
          </a:xfrm>
        </p:spPr>
      </p:pic>
    </p:spTree>
    <p:extLst>
      <p:ext uri="{BB962C8B-B14F-4D97-AF65-F5344CB8AC3E}">
        <p14:creationId xmlns:p14="http://schemas.microsoft.com/office/powerpoint/2010/main" val="214188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0"/>
            <a:ext cx="8414369" cy="6310777"/>
          </a:xfrm>
        </p:spPr>
      </p:pic>
    </p:spTree>
    <p:extLst>
      <p:ext uri="{BB962C8B-B14F-4D97-AF65-F5344CB8AC3E}">
        <p14:creationId xmlns:p14="http://schemas.microsoft.com/office/powerpoint/2010/main" val="44323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6632"/>
            <a:ext cx="8496943" cy="6372708"/>
          </a:xfrm>
        </p:spPr>
      </p:pic>
    </p:spTree>
    <p:extLst>
      <p:ext uri="{BB962C8B-B14F-4D97-AF65-F5344CB8AC3E}">
        <p14:creationId xmlns:p14="http://schemas.microsoft.com/office/powerpoint/2010/main" val="1330775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0"/>
            <a:ext cx="8856984" cy="5040560"/>
          </a:xfrm>
        </p:spPr>
      </p:pic>
    </p:spTree>
    <p:extLst>
      <p:ext uri="{BB962C8B-B14F-4D97-AF65-F5344CB8AC3E}">
        <p14:creationId xmlns:p14="http://schemas.microsoft.com/office/powerpoint/2010/main" val="46384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632"/>
            <a:ext cx="8544949" cy="6408712"/>
          </a:xfrm>
        </p:spPr>
      </p:pic>
    </p:spTree>
    <p:extLst>
      <p:ext uri="{BB962C8B-B14F-4D97-AF65-F5344CB8AC3E}">
        <p14:creationId xmlns:p14="http://schemas.microsoft.com/office/powerpoint/2010/main" val="1579970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8220330" cy="6165248"/>
          </a:xfrm>
        </p:spPr>
      </p:pic>
    </p:spTree>
    <p:extLst>
      <p:ext uri="{BB962C8B-B14F-4D97-AF65-F5344CB8AC3E}">
        <p14:creationId xmlns:p14="http://schemas.microsoft.com/office/powerpoint/2010/main" val="1215001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304</TotalTime>
  <Words>167</Words>
  <Application>Microsoft Office PowerPoint</Application>
  <PresentationFormat>Экран (4:3)</PresentationFormat>
  <Paragraphs>29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Углы</vt:lpstr>
      <vt:lpstr>Интерактивная Презентация для детей «Что я знаю о себе» (Знакомство с частями тела) </vt:lpstr>
      <vt:lpstr>Цель:  Познакомить учащихся с основными частями тела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«Что я знаю о себе» Знакомство с частями тела</dc:title>
  <dc:creator>наташа</dc:creator>
  <cp:lastModifiedBy>наташа</cp:lastModifiedBy>
  <cp:revision>34</cp:revision>
  <dcterms:created xsi:type="dcterms:W3CDTF">2013-02-02T09:45:43Z</dcterms:created>
  <dcterms:modified xsi:type="dcterms:W3CDTF">2013-02-26T18:26:33Z</dcterms:modified>
</cp:coreProperties>
</file>