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3" r:id="rId5"/>
    <p:sldId id="264" r:id="rId6"/>
    <p:sldId id="259" r:id="rId7"/>
    <p:sldId id="260" r:id="rId8"/>
    <p:sldId id="261" r:id="rId9"/>
    <p:sldId id="266" r:id="rId10"/>
    <p:sldId id="262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E7FCF-DBFC-4384-83FE-FCC3FC2E190B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433419-9222-456A-8D58-D2564F3A7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433419-9222-456A-8D58-D2564F3A724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6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612576" y="2132856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Сергей Есенин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972616" y="3717032"/>
            <a:ext cx="6400800" cy="17526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1895-1925</a:t>
            </a:r>
            <a:endParaRPr lang="ru-RU" sz="4400" dirty="0"/>
          </a:p>
        </p:txBody>
      </p:sp>
      <p:pic>
        <p:nvPicPr>
          <p:cNvPr id="1026" name="Picture 2" descr="http://www.100bestpoems.ru/pictures/poets/Sergey_Yesen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340768"/>
            <a:ext cx="2825874" cy="4104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Смерть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24744"/>
            <a:ext cx="4143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Есенин умер на 30 году жизни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700808"/>
            <a:ext cx="8493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Он был найден мертвым в гостинице «</a:t>
            </a:r>
            <a:r>
              <a:rPr lang="ru-RU" sz="2400" dirty="0" err="1" smtClean="0"/>
              <a:t>Англетер</a:t>
            </a:r>
            <a:r>
              <a:rPr lang="ru-RU" sz="2400" dirty="0" smtClean="0"/>
              <a:t>» в Ленинграде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2492896"/>
            <a:ext cx="13692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Версии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2096" y="2996952"/>
            <a:ext cx="7346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Есенин сам повесился на трубе парового отопления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0088" y="3429000"/>
            <a:ext cx="89039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ru-RU" sz="2400" dirty="0" smtClean="0"/>
              <a:t>2.   Был убит агентами ОГПУ, а самоубийство было инсценировано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4221088"/>
            <a:ext cx="7200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Предсмертная записка -  последнее стихотворение поэта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«До свидания, мой друг, до свидания»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36104" y="5301208"/>
            <a:ext cx="53610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Стихотворение написано кровью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7" name="Picture 1" descr="C:\Users\Davydoff\Desktop\2810152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869160"/>
            <a:ext cx="2028453" cy="18335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8" dur="5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ruskline.ru/images/2005/19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1980219" cy="3168352"/>
          </a:xfrm>
          <a:prstGeom prst="rect">
            <a:avLst/>
          </a:prstGeom>
          <a:noFill/>
        </p:spPr>
      </p:pic>
      <p:pic>
        <p:nvPicPr>
          <p:cNvPr id="24580" name="Picture 4" descr="http://sesenin.ru/wcmfiles/esenin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764704"/>
            <a:ext cx="2247799" cy="3096344"/>
          </a:xfrm>
          <a:prstGeom prst="rect">
            <a:avLst/>
          </a:prstGeom>
          <a:noFill/>
        </p:spPr>
      </p:pic>
      <p:pic>
        <p:nvPicPr>
          <p:cNvPr id="24582" name="Picture 6" descr="http://900igr.net/datai/literatura/Sergej-Esenin-poet/0005-002-Sergej-Aleksandrovich-Esen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204864"/>
            <a:ext cx="2232248" cy="3585126"/>
          </a:xfrm>
          <a:prstGeom prst="rect">
            <a:avLst/>
          </a:prstGeom>
          <a:noFill/>
        </p:spPr>
      </p:pic>
      <p:pic>
        <p:nvPicPr>
          <p:cNvPr id="24584" name="Picture 8" descr="http://www.poetry-collection.ru/collection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3933056"/>
            <a:ext cx="2071172" cy="2692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Женщины в жизни Есенина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052736"/>
            <a:ext cx="8099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1913 год – гражданский брак с Анной </a:t>
            </a:r>
            <a:r>
              <a:rPr lang="ru-RU" sz="2800" dirty="0" err="1" smtClean="0"/>
              <a:t>Изрядновой</a:t>
            </a:r>
            <a:endParaRPr lang="ru-RU" sz="28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4788024" y="1628800"/>
            <a:ext cx="57606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2276872"/>
            <a:ext cx="8244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Сын Юрий, расстрелянный в 1937 году  по обвинению в покушении на Сталина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2048" y="3573016"/>
            <a:ext cx="62040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1917 год – венчание с Зинаидой </a:t>
            </a:r>
            <a:r>
              <a:rPr lang="ru-RU" sz="2800" dirty="0" err="1" smtClean="0"/>
              <a:t>Райх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9" name="Стрелка вниз 8"/>
          <p:cNvSpPr/>
          <p:nvPr/>
        </p:nvSpPr>
        <p:spPr>
          <a:xfrm>
            <a:off x="3096344" y="4077072"/>
            <a:ext cx="57606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08312" y="4797152"/>
            <a:ext cx="1166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2 детей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5301208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В будущем </a:t>
            </a:r>
            <a:r>
              <a:rPr lang="ru-RU" sz="2400" dirty="0" err="1" smtClean="0"/>
              <a:t>Райх</a:t>
            </a:r>
            <a:r>
              <a:rPr lang="ru-RU" sz="2400" dirty="0" smtClean="0"/>
              <a:t> выйдет замуж за известного режиссера Мейерхольда, который усыновит детей от брака с Есениным</a:t>
            </a:r>
            <a:endParaRPr lang="ru-RU" sz="2400" dirty="0"/>
          </a:p>
        </p:txBody>
      </p:sp>
      <p:pic>
        <p:nvPicPr>
          <p:cNvPr id="15362" name="Picture 2" descr="https://encrypted-tbn0.gstatic.com/images?q=tbn:ANd9GcRUzQN6FQQsYNZiBJk9AP5woUHUoUHawWOI2mnvrowUH60KqD4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3573016"/>
            <a:ext cx="1835696" cy="3059494"/>
          </a:xfrm>
          <a:prstGeom prst="rect">
            <a:avLst/>
          </a:prstGeom>
          <a:noFill/>
        </p:spPr>
      </p:pic>
      <p:pic>
        <p:nvPicPr>
          <p:cNvPr id="15364" name="Picture 4" descr="http://img0.liveinternet.ru/images/attach/c/4/78/742/78742008_31418077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6792"/>
            <a:ext cx="1584176" cy="19509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8" grpId="0"/>
      <p:bldP spid="9" grpId="0" animBg="1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Женщины в жизни Есенина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196752"/>
            <a:ext cx="60841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1921 год – знаковое знакомство с </a:t>
            </a:r>
            <a:r>
              <a:rPr lang="ru-RU" sz="2400" dirty="0" err="1" smtClean="0"/>
              <a:t>Айседорой</a:t>
            </a:r>
            <a:r>
              <a:rPr lang="ru-RU" sz="2400" dirty="0" smtClean="0"/>
              <a:t> </a:t>
            </a:r>
            <a:r>
              <a:rPr lang="ru-RU" sz="2400" dirty="0" err="1" smtClean="0"/>
              <a:t>Дункан</a:t>
            </a:r>
            <a:r>
              <a:rPr lang="ru-RU" sz="2400" dirty="0" smtClean="0"/>
              <a:t> – популярной в то время танцовщицей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2780928"/>
            <a:ext cx="6156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Увидев Есенина в первый раз, </a:t>
            </a:r>
            <a:r>
              <a:rPr lang="ru-RU" sz="2400" dirty="0" err="1" smtClean="0"/>
              <a:t>Дункан</a:t>
            </a:r>
            <a:r>
              <a:rPr lang="ru-RU" sz="2400" dirty="0" smtClean="0"/>
              <a:t> произнесла слово «Ангел», </a:t>
            </a:r>
            <a:r>
              <a:rPr lang="ru-RU" sz="2400" dirty="0" err="1" smtClean="0"/>
              <a:t>тк</a:t>
            </a:r>
            <a:r>
              <a:rPr lang="ru-RU" sz="2400" dirty="0" smtClean="0"/>
              <a:t> он был очень похож на ее покойного сына</a:t>
            </a:r>
            <a:endParaRPr lang="ru-RU" sz="2400" dirty="0"/>
          </a:p>
        </p:txBody>
      </p:sp>
      <p:sp>
        <p:nvSpPr>
          <p:cNvPr id="7" name="Стрелка вниз 6"/>
          <p:cNvSpPr/>
          <p:nvPr/>
        </p:nvSpPr>
        <p:spPr>
          <a:xfrm>
            <a:off x="2483768" y="2060848"/>
            <a:ext cx="57606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0" y="4221088"/>
            <a:ext cx="4685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Дункан</a:t>
            </a:r>
            <a:r>
              <a:rPr lang="ru-RU" sz="2400" dirty="0" smtClean="0"/>
              <a:t> старше Есенина на 22 года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5877272"/>
            <a:ext cx="75437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Брак распался из-за постоянных ссор на почве ревности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4869160"/>
            <a:ext cx="7740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Есенин не говорил по-английски, </a:t>
            </a:r>
            <a:r>
              <a:rPr lang="ru-RU" sz="2400" dirty="0" err="1" smtClean="0"/>
              <a:t>Айседора</a:t>
            </a:r>
            <a:r>
              <a:rPr lang="ru-RU" sz="2400" dirty="0" smtClean="0"/>
              <a:t> не понимала ни слова по-русски</a:t>
            </a:r>
            <a:endParaRPr lang="ru-RU" sz="2400" dirty="0"/>
          </a:p>
        </p:txBody>
      </p:sp>
      <p:pic>
        <p:nvPicPr>
          <p:cNvPr id="14342" name="Picture 6" descr="http://www.library.ru/2/liki/img/12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124744"/>
            <a:ext cx="1726077" cy="35064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 animBg="1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v.img.com.ua/b/300x200/9/a2/c51cd0930d8cb8ee2800a01e813ada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3780420" cy="2520280"/>
          </a:xfrm>
          <a:prstGeom prst="rect">
            <a:avLst/>
          </a:prstGeom>
          <a:noFill/>
        </p:spPr>
      </p:pic>
      <p:pic>
        <p:nvPicPr>
          <p:cNvPr id="3" name="Picture 2" descr="Файл:Есенин и Дункан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88640"/>
            <a:ext cx="2529094" cy="3665353"/>
          </a:xfrm>
          <a:prstGeom prst="rect">
            <a:avLst/>
          </a:prstGeom>
          <a:noFill/>
        </p:spPr>
      </p:pic>
      <p:pic>
        <p:nvPicPr>
          <p:cNvPr id="18436" name="Picture 4" descr="http://sovettebe.ru/wp-content/uploads/2011/03/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77072"/>
            <a:ext cx="3600400" cy="2571714"/>
          </a:xfrm>
          <a:prstGeom prst="rect">
            <a:avLst/>
          </a:prstGeom>
          <a:noFill/>
        </p:spPr>
      </p:pic>
      <p:pic>
        <p:nvPicPr>
          <p:cNvPr id="18438" name="Picture 6" descr="http://indiasait.files.wordpress.com/2013/01/123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996952"/>
            <a:ext cx="2664296" cy="365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Смерть </a:t>
            </a:r>
            <a:r>
              <a:rPr lang="ru-RU" dirty="0" err="1" smtClean="0"/>
              <a:t>Дункан</a:t>
            </a:r>
            <a:endParaRPr lang="ru-RU" dirty="0"/>
          </a:p>
        </p:txBody>
      </p:sp>
      <p:pic>
        <p:nvPicPr>
          <p:cNvPr id="23554" name="Picture 2" descr="http://radikal.ua/data/upload/49112/fb1a9/1a7c02da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3734994" cy="2664296"/>
          </a:xfrm>
          <a:prstGeom prst="rect">
            <a:avLst/>
          </a:prstGeom>
          <a:noFill/>
        </p:spPr>
      </p:pic>
      <p:pic>
        <p:nvPicPr>
          <p:cNvPr id="23556" name="Picture 4" descr="http://content.foto.mail.ru/mail/babuchka_67/_blogs/i-32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9450" y="3789040"/>
            <a:ext cx="4143606" cy="28452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Женщины в жизни Есенина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052736"/>
            <a:ext cx="6624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1925 год – женитьба (уже третья и заключительная) на Софье Толстой – внучке Льва Толстого</a:t>
            </a:r>
            <a:endParaRPr lang="ru-RU" sz="24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2843808" y="2060848"/>
            <a:ext cx="57606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2708920"/>
            <a:ext cx="30604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Брак быстро распался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3140968"/>
            <a:ext cx="4402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Есенин страдает от одиночества</a:t>
            </a:r>
            <a:endParaRPr lang="ru-RU" sz="2400" dirty="0"/>
          </a:p>
        </p:txBody>
      </p:sp>
      <p:sp>
        <p:nvSpPr>
          <p:cNvPr id="7" name="Стрелка вниз 6"/>
          <p:cNvSpPr/>
          <p:nvPr/>
        </p:nvSpPr>
        <p:spPr>
          <a:xfrm>
            <a:off x="2987824" y="3717032"/>
            <a:ext cx="57606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4437112"/>
            <a:ext cx="46615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Возможная причина смерти поэта</a:t>
            </a:r>
            <a:endParaRPr lang="ru-RU" sz="2400" dirty="0"/>
          </a:p>
        </p:txBody>
      </p:sp>
      <p:pic>
        <p:nvPicPr>
          <p:cNvPr id="16386" name="Picture 2" descr="http://az.lib.ru/img/e/esenin_s_a/text_1925_esenin_i_tolstaya/text_1925_esenin_i_tolstay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132856"/>
            <a:ext cx="2465074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  <p:bldP spid="6" grpId="0"/>
      <p:bldP spid="7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Творчество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268760"/>
            <a:ext cx="61840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Первое стихотворение опубликовано в 19 лет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844824"/>
            <a:ext cx="8604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Бесцеремонно вторгся в питерскую квартиру Блока, чтобы зачитать ему свои стихи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852936"/>
            <a:ext cx="56777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Первый сборник стихов выпустил в 21 год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9072" y="3501008"/>
            <a:ext cx="8788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1918-1920ые годы – активное участие в движении имажинистов*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4221088"/>
            <a:ext cx="511256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*Имажинизм – </a:t>
            </a:r>
            <a:r>
              <a:rPr lang="ru-RU" sz="2000" dirty="0" smtClean="0"/>
              <a:t>литературное направление, целью которого было создание образа. Активно использовали метафоры, играли со значениями слов. Любили эпатировать публику (влияние футуризма)</a:t>
            </a:r>
            <a:endParaRPr lang="ru-RU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0"/>
                            </p:stCondLst>
                            <p:childTnLst>
                              <p:par>
                                <p:cTn id="2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Интересные факты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28800"/>
            <a:ext cx="56156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Есенин родился в КРЕСТЬЯНСКОЙ семье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276872"/>
            <a:ext cx="6450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Есенин слыл в народе дебоширом и пьяницей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852936"/>
            <a:ext cx="8460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Есенин практически ПОСТОЯННО находился в окружении работников ОГПУ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717032"/>
            <a:ext cx="63285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На Есенина было заведено 13 уголовных дел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221088"/>
            <a:ext cx="8460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Зачитанное в кафе стихотворение «Страна негодяев» получило почти такую же реакцию, что и «Нате» Маяковского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085184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Стихотворения Есенина были запрещены в эпоху Сталинских репрессий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Интересные факты</a:t>
            </a:r>
            <a:endParaRPr lang="ru-RU" dirty="0"/>
          </a:p>
        </p:txBody>
      </p:sp>
      <p:pic>
        <p:nvPicPr>
          <p:cNvPr id="25602" name="Picture 2" descr="В. И. Качалов и Джи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3162393" cy="4032448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2915816" y="1196752"/>
            <a:ext cx="144016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 flipV="1">
            <a:off x="2195736" y="4149080"/>
            <a:ext cx="1728192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499992" y="980728"/>
            <a:ext cx="988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Качалов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139952" y="4437112"/>
            <a:ext cx="1227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 это кто?)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27576" y="1628800"/>
            <a:ext cx="38164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i="1" dirty="0" smtClean="0"/>
              <a:t>Дай, Джим, на счастье лапу мне,</a:t>
            </a:r>
            <a:endParaRPr lang="ru-RU" dirty="0" smtClean="0"/>
          </a:p>
          <a:p>
            <a:pPr fontAlgn="b"/>
            <a:r>
              <a:rPr lang="ru-RU" i="1" dirty="0" smtClean="0"/>
              <a:t>Такую лапу не видал я сроду.</a:t>
            </a:r>
            <a:endParaRPr lang="ru-RU" dirty="0" smtClean="0"/>
          </a:p>
          <a:p>
            <a:pPr fontAlgn="b"/>
            <a:r>
              <a:rPr lang="ru-RU" i="1" dirty="0" smtClean="0"/>
              <a:t>Давай с тобой полаем при луне</a:t>
            </a:r>
            <a:endParaRPr lang="ru-RU" dirty="0" smtClean="0"/>
          </a:p>
          <a:p>
            <a:pPr fontAlgn="b"/>
            <a:r>
              <a:rPr lang="ru-RU" i="1" dirty="0" smtClean="0"/>
              <a:t>На тихую, бесшумную погоду.</a:t>
            </a:r>
            <a:endParaRPr lang="ru-RU" dirty="0" smtClean="0"/>
          </a:p>
          <a:p>
            <a:pPr fontAlgn="b"/>
            <a:r>
              <a:rPr lang="ru-RU" i="1" dirty="0" smtClean="0"/>
              <a:t>Дай, Джим, на счастье лапу мне.</a:t>
            </a:r>
            <a:endParaRPr lang="ru-RU" dirty="0" smtClean="0"/>
          </a:p>
          <a:p>
            <a:pPr fontAlgn="b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Пожалуйста, голубчик, не лижись.</a:t>
            </a:r>
            <a:endParaRPr lang="ru-RU" dirty="0" smtClean="0"/>
          </a:p>
          <a:p>
            <a:pPr fontAlgn="b"/>
            <a:r>
              <a:rPr lang="ru-RU" i="1" dirty="0" smtClean="0"/>
              <a:t>Пойми со мной хоть самое простое.</a:t>
            </a:r>
            <a:endParaRPr lang="ru-RU" dirty="0" smtClean="0"/>
          </a:p>
          <a:p>
            <a:pPr fontAlgn="b"/>
            <a:r>
              <a:rPr lang="ru-RU" i="1" dirty="0" smtClean="0"/>
              <a:t>Ведь ты не знаешь, что такое жизнь,</a:t>
            </a:r>
            <a:endParaRPr lang="ru-RU" dirty="0" smtClean="0"/>
          </a:p>
          <a:p>
            <a:pPr fontAlgn="b"/>
            <a:r>
              <a:rPr lang="ru-RU" i="1" dirty="0" smtClean="0"/>
              <a:t>Не знаешь ты, что жить на свете стоит.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084168" y="1196752"/>
            <a:ext cx="1865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Собаке Качалова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386</Words>
  <Application>Microsoft Office PowerPoint</Application>
  <PresentationFormat>Экран (4:3)</PresentationFormat>
  <Paragraphs>55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Сергей Есенин</vt:lpstr>
      <vt:lpstr>Женщины в жизни Есенина</vt:lpstr>
      <vt:lpstr>Женщины в жизни Есенина</vt:lpstr>
      <vt:lpstr>Слайд 4</vt:lpstr>
      <vt:lpstr>Смерть Дункан</vt:lpstr>
      <vt:lpstr>Женщины в жизни Есенина</vt:lpstr>
      <vt:lpstr>Творчество </vt:lpstr>
      <vt:lpstr>Интересные факты</vt:lpstr>
      <vt:lpstr>Интересные факты</vt:lpstr>
      <vt:lpstr>Смерть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Есенин</dc:title>
  <dc:creator>Davydoff</dc:creator>
  <cp:lastModifiedBy>Nesti LOVE Tixon</cp:lastModifiedBy>
  <cp:revision>15</cp:revision>
  <dcterms:created xsi:type="dcterms:W3CDTF">2013-02-11T13:59:38Z</dcterms:created>
  <dcterms:modified xsi:type="dcterms:W3CDTF">2013-02-17T09:36:12Z</dcterms:modified>
</cp:coreProperties>
</file>