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2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79" d="100"/>
          <a:sy n="79" d="100"/>
        </p:scale>
        <p:origin x="-5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6B0-0A74-45B1-B774-F58B7021E94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09CB-E51A-4203-991C-871C565C7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6B0-0A74-45B1-B774-F58B7021E94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09CB-E51A-4203-991C-871C565C7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6B0-0A74-45B1-B774-F58B7021E94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09CB-E51A-4203-991C-871C565C7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6B0-0A74-45B1-B774-F58B7021E94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09CB-E51A-4203-991C-871C565C7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6B0-0A74-45B1-B774-F58B7021E94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09CB-E51A-4203-991C-871C565C7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6B0-0A74-45B1-B774-F58B7021E94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09CB-E51A-4203-991C-871C565C7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6B0-0A74-45B1-B774-F58B7021E94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09CB-E51A-4203-991C-871C565C7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6B0-0A74-45B1-B774-F58B7021E94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9609CB-E51A-4203-991C-871C565C7C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6B0-0A74-45B1-B774-F58B7021E94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09CB-E51A-4203-991C-871C565C7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36B0-0A74-45B1-B774-F58B7021E94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89609CB-E51A-4203-991C-871C565C7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68F36B0-0A74-45B1-B774-F58B7021E94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09CB-E51A-4203-991C-871C565C7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68F36B0-0A74-45B1-B774-F58B7021E946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89609CB-E51A-4203-991C-871C565C7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i="1" dirty="0"/>
              <a:t>Интересные факты из мира спорта.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71472" y="428604"/>
            <a:ext cx="792958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13. Самый быстрый человек в мире — Хусейн Болт (Ямайка). Трёхкратный олимпийский чемпион Олимпиады 2008 в Пекине. Поставил следующие мировые рекорды. В спринте на дистанциях 100 и 200 м. и в эстафете 4х100 м., пробежав спринтерские забеги на 100 и 200 м. за 9,69 с. и 19,30 с. соответственно, а в эстафете помог своей сборной установить рекордное время — 37,10 с.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2529" name="Рисунок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714620"/>
            <a:ext cx="5238750" cy="3181350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128713" y="3638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 rot="10800000" flipV="1">
            <a:off x="285720" y="357166"/>
            <a:ext cx="207167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14. Самый высокий баскетболист в мире —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Сун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Минмин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 (Китай),  рост — 236 см, а вес 152 кг!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3553" name="Рисунок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643182"/>
            <a:ext cx="2197014" cy="2500306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428992" y="357166"/>
            <a:ext cx="471487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15. Многим любителям футбола кажется, что 90 минут матча — это слишком мало. Самые отчаянные любители могут играть в футбол даже больше суток. Так, на сегодняшний день самым длительным футбольным матчем считается матч, прошедший 11—12 апреля 2009 года Великобритании между командой Бристольской футбольной академии и «Лидс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Беджерс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». Матч этот длился 36 часов и завершился победой Лидса со счетом 285–255. Особенно отличился нападающий Лидса, Адам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Макфи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, — он забил 75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голов.В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каждой команде было по 18 игроков, каждый из которых играл примерно по 18 часов. Подсчитано, что игроки в среднем пробежали за этот матч по 70 километров. При этом даже во время перерывов игрокам нельзя было покидать поле.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14282" y="928670"/>
            <a:ext cx="450059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16. Во время футбольного матча в Бразилии ветер снёс группу парашютистов на футбольное поле. Один из парашютистов упал на вратаря в тот момент, когда голкипер приготовился овладеть мячом. В результате мяч оказался в воротах и судья, невзирая на протесты потерпевшей команды, гол засчитал, объяснив появление парашютистов «вмешательством высшей силы».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5000628" y="428604"/>
            <a:ext cx="350049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17. 3 ноября 1969 года в Великобритании состоялся «самый недисциплинированный» в истории футбола матч. Команды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Тонгхэмского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молодежного клуба»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Суррей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) и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Хау-ли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»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Хантс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) настолько грубо боролись за местный кубок, что арбитру пришлось наказать всех 22 игроков, включая одного отправленного в госпиталь, и даже судью на линии.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000100" y="4429132"/>
            <a:ext cx="621510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18. Самый молодой спортсмен, который выиграл национальный чемпионат был житель Ямайки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Джей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Фостер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 Это произошло в 1958 году. На тот момент ему было всего 8 лет.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714356"/>
            <a:ext cx="564360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 1983 году австралийский фермер Клифф Янг в возрасте 61 год впервые принял участие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ультрамарафоне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на 875 километров и выиграл его. Он пробежал эту дистанцию за 5 дней, 15 часов и 4 минуты, оставив позади профессиональных спортсменов, хотя бежал в медленном темпе и на первых порах сильно отставал от них. Секрет успеха оказался в том, что Янг не делал перерыв на шестичасовой сон каждые сутки и продолжал бежать, пока соперники спали. Фермер также признался, что ранее ему иногда приходилось работать по несколько дней подряд, сгоняя овец на своих обширных пастбищах, что помогло ему в ходе марафона.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5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428736"/>
            <a:ext cx="3090580" cy="435771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57200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361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357562"/>
            <a:ext cx="4929222" cy="3263944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 rot="10800000" flipV="1">
            <a:off x="1428728" y="500042"/>
            <a:ext cx="562927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 2003 году появился новый вид спорта под названием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шахбокс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— гибрид шахмат и бокса. Спортсмены выясняют отношения попеременно в 11 раундах: нечётные — за шахматным столом, чётные — на ринге. Побеждает тот, кто либо добился нокаута в боксёрских раундах, либо поставил мат в партии. Бойцы, как и в боксе, разделяются по весовым категориям, а международная ассоциация регулярно проводит отборочные турниры и бои за звание чемпиона мира.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034" y="428604"/>
            <a:ext cx="607219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3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У многих игровых видов спорта существуют подводные аналоги: подводный футбол, подводное регби, подводный хоккей — последний получил наибольшее распространение. Подобно надводным аналогам, игроки здесь должны переместить мяч или шайбу, которые тяжелее воды, в ворота соперника. Важное значение имеет способность как можно дольше задерживать дыхание, не поднимаясь на поверхность воды. Самым экстремальным видом является подлёдный хоккей — он похож на обычный, но шайба перемещается по нижней стороне слоя льда на замёрзшем водоёме или бассейне.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5" name="Рисунок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3500438"/>
            <a:ext cx="3929090" cy="308567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57200" y="1885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20" y="428604"/>
            <a:ext cx="435771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4. На шведском этапе чемпионата мира по ралли 2011 года с норвежским гонщиком Петером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Сольбергом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случился конфуз. Когда гонщик только подъезжал к трассе по дороге общего пользования, его остановил полицейский за превышение скорости на 30 км/ч. По шведским законам это нарушение влечёт за собой временное лишение водительских прав и запрет на вождение даже на специальных трассах, правда, с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отрочкой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исполнения в 48 часов. Поэтому первые два дня ралли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Сольберг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управлял машиной сам, а в третий заключительный день посадил за руль своего штурмана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Криса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Паттерсона, который до этого никогда не управлял гоночным автомобилем, но, тем не менее, не опустился ниже пятой позиции.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000628" y="285728"/>
            <a:ext cx="35719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5. В 1992 году проходил футбольный матч между командами Правительства России и Правительства Москвы. Незадолго до перерыва вратарь первой команды получил травму, и в раздевалке Ельцину предложили поставить на ворота Владимира Маслаченко, знаменитого вратаря сборной СССР и футбольного комментатора. Однако Маслаченко отказался, сославшись на то, что он не входит в правительство. Ельцин тут же назначил его первым заместителем министра спорта, приказав Гайдару подготовить соответствующий указ. Маслаченко отстоял второй тайм на ноль, но от должности впоследствии отказался.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6. В программу всемирных эскимосских олимпийских игр входит необычный вид спорта — </a:t>
            </a:r>
            <a:r>
              <a:rPr lang="ru-RU" dirty="0" err="1" smtClean="0"/>
              <a:t>перетягивание</a:t>
            </a:r>
            <a:r>
              <a:rPr lang="ru-RU" dirty="0" smtClean="0"/>
              <a:t> ушами. Два соперника садятся друг напротив друга, и на ухо каждому надевается петля одной верёвки. После этого соперники должны перетягивать шнур, пока он не соскочит или кто-нибудь из них не сдастся от боли. 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43174" y="2928934"/>
            <a:ext cx="5071550" cy="33337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282" y="285728"/>
            <a:ext cx="335758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7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 Футбольный клуб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Амкар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» из Перми получил название от сокращения двух химических веществ — аммиака и карбамида, так как они были главной продукцией ОАО «Минеральные удобрения», создавшей клуб.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9058" y="35716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8. 17 мая 2010 года в Испании прошёл необычный благотворительный футбольный матч — клуб Атлетик Бильбао играл против 200 детей одновременно. Дети выбрали тактику 66-80-51 с тремя вратарями, однако все равно проиграли со счётом 3:5.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1604" y="2643182"/>
            <a:ext cx="5940425" cy="377347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28596" y="1071546"/>
            <a:ext cx="385765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9.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Стенли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Мэтьюз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несколько раз признавался лучшим футболистом Англии и один раз — лучшим футболистом Европы. За всю свою спортивную карьеру, длившуюся до 50-летнего возраста, он ни разу не был удалён с поля и даже не получил ни одного предупреждения. На прощальном матче королева Елизавета II пожаловала ему рыцарский титул, что стало первым подобным случаем среди футболистов.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81" name="Рисунок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071678"/>
            <a:ext cx="3143272" cy="4195707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57200" y="330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42148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10. В финале кубка Англии по футболу 1956 года вратарь «Манчестер Сити» Берт </a:t>
            </a:r>
            <a:r>
              <a:rPr lang="ru-RU" dirty="0" err="1" smtClean="0"/>
              <a:t>Траутманн</a:t>
            </a:r>
            <a:r>
              <a:rPr lang="ru-RU" dirty="0" smtClean="0"/>
              <a:t> за 15 минут до конца матча получил травму после того, как нападающий «Бирмингема» ударил его коленом по шее. Однако </a:t>
            </a:r>
            <a:r>
              <a:rPr lang="ru-RU" dirty="0" err="1" smtClean="0"/>
              <a:t>Траутманн</a:t>
            </a:r>
            <a:r>
              <a:rPr lang="ru-RU" dirty="0" smtClean="0"/>
              <a:t> решил продолжить игру и помог своей команде отстоять победный счёт. После продолжающейся боли в течение нескольких дней ему сделали рентген, и выяснилось, что он доигрывал тот матч со сломанной шеей.</a:t>
            </a:r>
            <a:endParaRPr lang="ru-RU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714876" y="216266"/>
            <a:ext cx="392909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11. На первых Олимпиадах было немало странных по сегодняшних меркам видов спорта. Например, метание копья обеими руками и толкание булыжника. На играх 1900 года в Париже было плавание с препятствиями на 200 метров — пловцам надо было пробираться среди погруженных в воду брёвен и нырять под поставленные на якорь лодки.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428596" y="4143380"/>
            <a:ext cx="585791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12. До 1887 года все бегуны стояли на старте в полный рост, ожидая команды начать бег. Низкий старт придумал американский спринтер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Шерилл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после наблюдений за кенгуру, которые перед началом движения пригибаются к земле. Когда он несмотря на протест судьи и насмешки зрителей применил новый способ, сразу же выиграл забег.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1506" name="Рисунок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071942"/>
            <a:ext cx="2214578" cy="2214578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128713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135</TotalTime>
  <Words>1232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Интересные факты из мира спорта.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Интересные факты из мира спорта.</dc:title>
  <dc:creator>Admin</dc:creator>
  <cp:lastModifiedBy>Admin</cp:lastModifiedBy>
  <cp:revision>15</cp:revision>
  <dcterms:created xsi:type="dcterms:W3CDTF">2013-02-08T15:51:20Z</dcterms:created>
  <dcterms:modified xsi:type="dcterms:W3CDTF">2013-02-13T14:18:29Z</dcterms:modified>
</cp:coreProperties>
</file>