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82" r:id="rId2"/>
    <p:sldId id="283" r:id="rId3"/>
    <p:sldId id="294" r:id="rId4"/>
    <p:sldId id="281" r:id="rId5"/>
    <p:sldId id="295" r:id="rId6"/>
    <p:sldId id="270" r:id="rId7"/>
    <p:sldId id="273" r:id="rId8"/>
    <p:sldId id="293" r:id="rId9"/>
    <p:sldId id="286" r:id="rId10"/>
    <p:sldId id="288" r:id="rId11"/>
    <p:sldId id="289" r:id="rId12"/>
    <p:sldId id="290" r:id="rId13"/>
    <p:sldId id="291" r:id="rId14"/>
    <p:sldId id="297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аиля" initials="Н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12" autoAdjust="0"/>
    <p:restoredTop sz="94607" autoAdjust="0"/>
  </p:normalViewPr>
  <p:slideViewPr>
    <p:cSldViewPr>
      <p:cViewPr>
        <p:scale>
          <a:sx n="66" d="100"/>
          <a:sy n="66" d="100"/>
        </p:scale>
        <p:origin x="-13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17T13:28:55.280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3E7AD-A7F1-4A94-B6BB-CE217D7DDDD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A8197-8290-4FAE-A1DB-AC7F1B7BA8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Рисунок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85728"/>
            <a:ext cx="3929090" cy="64294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57620" y="1643050"/>
            <a:ext cx="47863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Литературная игра</a:t>
            </a:r>
            <a:endParaRPr lang="ru-RU" sz="2800" b="1" i="1" dirty="0" smtClean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по рассказу</a:t>
            </a:r>
            <a:endParaRPr lang="en-US" sz="2800" b="1" i="1" dirty="0" smtClean="0">
              <a:solidFill>
                <a:schemeClr val="tx2">
                  <a:lumMod val="75000"/>
                </a:schemeClr>
              </a:solidFill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Л.Н. Толстого «Кавказский пленник»</a:t>
            </a:r>
            <a:endParaRPr lang="ru-RU" sz="2800" b="1" i="1" dirty="0" smtClean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 algn="ctr"/>
            <a:endParaRPr lang="ru-RU" sz="2800" b="1" i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4" name="Picture 7" descr="Рисунок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143405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illustrators.ru/illustrations/405011_original.jpg?13289295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5643602" cy="56436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5" y="214290"/>
            <a:ext cx="47464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«… Дина, </a:t>
            </a:r>
            <a:r>
              <a:rPr lang="ru-RU" sz="3200" b="1" i="1" dirty="0" err="1" smtClean="0">
                <a:solidFill>
                  <a:schemeClr val="tx2">
                    <a:lumMod val="75000"/>
                  </a:schemeClr>
                </a:solidFill>
              </a:rPr>
              <a:t>Динушка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 …»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img-fotki.yandex.ru/get/4610/50571467.71/0_5779a_91c97cd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285728"/>
            <a:ext cx="4845053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428605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Конкурс капитанов</a:t>
            </a: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ru-RU" sz="4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857364"/>
            <a:ext cx="778674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Как звали главного героя рассказа? Почему по имени в рассказе назван Жилин, а не </a:t>
            </a:r>
            <a:r>
              <a:rPr lang="ru-RU" sz="3200" b="1" i="1" dirty="0" err="1" smtClean="0">
                <a:solidFill>
                  <a:schemeClr val="tx2">
                    <a:lumMod val="75000"/>
                  </a:schemeClr>
                </a:solidFill>
              </a:rPr>
              <a:t>Костылин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 ?    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643314"/>
            <a:ext cx="7858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Почему  автор даёт героям такие фамилии ? 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000636"/>
            <a:ext cx="77867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Чем удалось Жилину заслужить расположение Дины ? 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6772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Портрет героя, героини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57158" y="1500174"/>
            <a:ext cx="8786842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Костылин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Жилин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3.Чёрный татарин Абдул-Мурат, отец Дины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Дина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Красный татарин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Кази-Мугамед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 Молодая татарка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 Работник ногаец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 Старик, проживающий уединённо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9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02.yapfiles.ru/files/68530/kaza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7358114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4" y="1214422"/>
            <a:ext cx="4357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«На всё добро ответим </a:t>
            </a:r>
            <a:endParaRPr lang="en-US" sz="3200" b="1" dirty="0" smtClean="0"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мы добром,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На всю любовь ответим</a:t>
            </a:r>
            <a:endParaRPr lang="en-US" sz="3200" b="1" dirty="0" smtClean="0"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 мы любовью».</a:t>
            </a:r>
          </a:p>
          <a:p>
            <a:pPr algn="r"/>
            <a:endParaRPr lang="ru-RU" sz="3200" b="1" dirty="0" smtClean="0">
              <a:latin typeface="Monotype Corsiva" pitchFamily="66" charset="0"/>
            </a:endParaRPr>
          </a:p>
          <a:p>
            <a:pPr algn="r"/>
            <a:r>
              <a:rPr lang="ru-RU" sz="3200" b="1" dirty="0" smtClean="0">
                <a:latin typeface="Monotype Corsiva" pitchFamily="66" charset="0"/>
              </a:rPr>
              <a:t>Н.Рубцов</a:t>
            </a:r>
            <a:endParaRPr lang="ru-RU" sz="3200" dirty="0"/>
          </a:p>
        </p:txBody>
      </p:sp>
      <p:pic>
        <p:nvPicPr>
          <p:cNvPr id="3" name="Picture 6" descr="Рисунок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9" y="476250"/>
            <a:ext cx="4033836" cy="6030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1214422"/>
            <a:ext cx="364333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«На всё добро 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ответим 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мы добром,</a:t>
            </a: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На всю любовь 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ответим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мы любовью».</a:t>
            </a:r>
            <a:endParaRPr lang="en-US" sz="3200" b="1" dirty="0" smtClean="0">
              <a:solidFill>
                <a:schemeClr val="bg2">
                  <a:lumMod val="50000"/>
                </a:schemeClr>
              </a:solidFill>
              <a:latin typeface="Monotype Corsiva" pitchFamily="66" charset="0"/>
            </a:endParaRPr>
          </a:p>
          <a:p>
            <a:endParaRPr lang="en-US" sz="3200" b="1" dirty="0" smtClean="0">
              <a:solidFill>
                <a:schemeClr val="bg2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               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Н.Рубцов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Picture 6" descr="Рисунок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6250"/>
            <a:ext cx="4327525" cy="6030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1.riadagestan.ru/riaimg/55/c397/ca6be05bd98e36c5ea21129139858921.d4fd90c5d9de400.3959773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7429552" cy="58579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43174" y="0"/>
            <a:ext cx="33716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Кавказ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Рисунок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7786742" cy="58579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6215082"/>
            <a:ext cx="778674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Военно-грузинская дорога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</a:t>
            </a:r>
            <a:r>
              <a:rPr lang="ru-RU" sz="2400" b="1" dirty="0" smtClean="0">
                <a:latin typeface="Monotype Corsiva" pitchFamily="66" charset="0"/>
              </a:rPr>
              <a:t>М.Ю.Лермонтов (1837 г.) 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51.radikal.ru/i132/1201/5d/4cab415ecbf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7358114" cy="53578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214291"/>
            <a:ext cx="6143652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Почему Жилин выехал из крепости не один, а с обозом? </a:t>
            </a:r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00108"/>
            <a:ext cx="785818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0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Как случилось, что Жилин остался без ружья? </a:t>
            </a:r>
            <a:endParaRPr lang="ru-RU" sz="28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7642247" cy="649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sihazm.ru/files/file_6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928670"/>
            <a:ext cx="5429288" cy="5715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0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Какую историю о старике-отшельнике рассказал хозяин Жилину?  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0"/>
            <a:ext cx="8643966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Вопросы.</a:t>
            </a: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Назовите время написания рассказа.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Где происходили события?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Какое оружие было при Жилине?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Как называется татарская деревня?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Сколько денег заплатил Жилин за свою лошадь, когда она была жеребёнком?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 Что в переводе обозначает слово «джигит»?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</a:t>
            </a:r>
            <a:r>
              <a:rPr kumimoji="0" lang="en-US" sz="2800" b="1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За какую сумму татары согласились отпустить  Жилина?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какое время года происходили  описанные события?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9.Что пообещал Жилин малому татарчонку за возможность сходить за аул на гору?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10. За сколько рублей выкупили 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Костылина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1030</TotalTime>
  <Words>215</Words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Наиля</dc:creator>
  <cp:lastModifiedBy>Наиля</cp:lastModifiedBy>
  <cp:revision>77</cp:revision>
  <dcterms:created xsi:type="dcterms:W3CDTF">2013-02-14T20:27:00Z</dcterms:created>
  <dcterms:modified xsi:type="dcterms:W3CDTF">2013-02-26T10:21:45Z</dcterms:modified>
</cp:coreProperties>
</file>