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6" r:id="rId1"/>
  </p:sldMasterIdLst>
  <p:notesMasterIdLst>
    <p:notesMasterId r:id="rId10"/>
  </p:notesMasterIdLst>
  <p:handoutMasterIdLst>
    <p:handoutMasterId r:id="rId11"/>
  </p:handoutMasterIdLst>
  <p:sldIdLst>
    <p:sldId id="267" r:id="rId2"/>
    <p:sldId id="268" r:id="rId3"/>
    <p:sldId id="269" r:id="rId4"/>
    <p:sldId id="270" r:id="rId5"/>
    <p:sldId id="271" r:id="rId6"/>
    <p:sldId id="272" r:id="rId7"/>
    <p:sldId id="273" r:id="rId8"/>
    <p:sldId id="274" r:id="rId9"/>
  </p:sldIdLst>
  <p:sldSz cx="12188825"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64" autoAdjust="0"/>
    <p:restoredTop sz="83395" autoAdjust="0"/>
  </p:normalViewPr>
  <p:slideViewPr>
    <p:cSldViewPr>
      <p:cViewPr varScale="1">
        <p:scale>
          <a:sx n="68" d="100"/>
          <a:sy n="68" d="100"/>
        </p:scale>
        <p:origin x="-702" y="-72"/>
      </p:cViewPr>
      <p:guideLst>
        <p:guide orient="horz" pos="2160"/>
        <p:guide orient="horz" pos="1015"/>
        <p:guide orient="horz" pos="274"/>
        <p:guide orient="horz" pos="3840"/>
        <p:guide pos="3839"/>
        <p:guide pos="6911"/>
        <p:guide pos="767"/>
      </p:guideLst>
    </p:cSldViewPr>
  </p:slideViewPr>
  <p:notesTextViewPr>
    <p:cViewPr>
      <p:scale>
        <a:sx n="100" d="100"/>
        <a:sy n="100" d="100"/>
      </p:scale>
      <p:origin x="0" y="0"/>
    </p:cViewPr>
  </p:notesTextViewPr>
  <p:notesViewPr>
    <p:cSldViewPr>
      <p:cViewPr varScale="1">
        <p:scale>
          <a:sx n="82" d="100"/>
          <a:sy n="82" d="100"/>
        </p:scale>
        <p:origin x="2010" y="6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7E779285-A16E-4B53-B016-222B91819F32}" type="datetimeFigureOut">
              <a:rPr lang="ru-RU"/>
              <a:pPr>
                <a:defRPr/>
              </a:pPr>
              <a:t>26.02.2013</a:t>
            </a:fld>
            <a:endParaRPr lang="ru-RU" dirty="0"/>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1EA65F6-C9B4-4667-9A46-A9716F8E7F84}" type="slidenum">
              <a:rPr lang="ru-RU"/>
              <a:pPr>
                <a:defRPr/>
              </a:pPr>
              <a:t>‹#›</a:t>
            </a:fld>
            <a:endParaRPr lang="ru-RU"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F6242824-306B-4847-84F9-E2E848B6E19B}" type="datetimeFigureOut">
              <a:rPr lang="ru-RU"/>
              <a:pPr>
                <a:defRPr/>
              </a:pPr>
              <a:t>26.02.2013</a:t>
            </a:fld>
            <a:endParaRPr lang="ru-RU" dirty="0"/>
          </a:p>
        </p:txBody>
      </p:sp>
      <p:sp>
        <p:nvSpPr>
          <p:cNvPr id="4" name="Образ слайда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ru-RU" noProof="0"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a:p>
            <a:pPr lvl="4"/>
            <a:r>
              <a:rPr lang="ru-RU" noProof="0" dirty="0" smtClean="0"/>
              <a:t>Пятый уровень</a:t>
            </a:r>
            <a:endParaRPr lang="ru-RU" noProof="0" dirty="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15582407-F43B-421D-9B7F-86754677D57D}" type="slidenum">
              <a:rPr lang="ru-RU"/>
              <a:pPr>
                <a:defRPr/>
              </a:pPr>
              <a:t>‹#›</a:t>
            </a:fld>
            <a:endParaRPr lang="ru-RU"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Образ слайда 1"/>
          <p:cNvSpPr>
            <a:spLocks noGrp="1" noRot="1" noChangeAspect="1"/>
          </p:cNvSpPr>
          <p:nvPr>
            <p:ph type="sldImg"/>
          </p:nvPr>
        </p:nvSpPr>
        <p:spPr bwMode="auto">
          <a:noFill/>
          <a:ln>
            <a:solidFill>
              <a:srgbClr val="000000"/>
            </a:solidFill>
            <a:miter lim="800000"/>
            <a:headEnd/>
            <a:tailEnd/>
          </a:ln>
        </p:spPr>
      </p:sp>
      <p:sp>
        <p:nvSpPr>
          <p:cNvPr id="2048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048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063453-2CE4-4339-8B7C-7D152A416704}" type="slidenum">
              <a:rPr lang="ru-RU">
                <a:cs typeface="Arial" charset="0"/>
              </a:rPr>
              <a:pPr fontAlgn="base">
                <a:spcBef>
                  <a:spcPct val="0"/>
                </a:spcBef>
                <a:spcAft>
                  <a:spcPct val="0"/>
                </a:spcAft>
              </a:pPr>
              <a:t>5</a:t>
            </a:fld>
            <a:endParaRPr lang="ru-RU">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Образ слайда 1"/>
          <p:cNvSpPr>
            <a:spLocks noGrp="1" noRot="1" noChangeAspect="1"/>
          </p:cNvSpPr>
          <p:nvPr>
            <p:ph type="sldImg"/>
          </p:nvPr>
        </p:nvSpPr>
        <p:spPr bwMode="auto">
          <a:noFill/>
          <a:ln>
            <a:solidFill>
              <a:srgbClr val="000000"/>
            </a:solidFill>
            <a:miter lim="800000"/>
            <a:headEnd/>
            <a:tailEnd/>
          </a:ln>
        </p:spPr>
      </p:sp>
      <p:sp>
        <p:nvSpPr>
          <p:cNvPr id="2253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2531"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D9B82F-11AB-41D4-B048-100883D00D1F}" type="slidenum">
              <a:rPr lang="ru-RU">
                <a:cs typeface="Arial" charset="0"/>
              </a:rPr>
              <a:pPr fontAlgn="base">
                <a:spcBef>
                  <a:spcPct val="0"/>
                </a:spcBef>
                <a:spcAft>
                  <a:spcPct val="0"/>
                </a:spcAft>
              </a:pPr>
              <a:t>6</a:t>
            </a:fld>
            <a:endParaRPr lang="ru-RU">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Образ слайда 1"/>
          <p:cNvSpPr>
            <a:spLocks noGrp="1" noRot="1" noChangeAspect="1"/>
          </p:cNvSpPr>
          <p:nvPr>
            <p:ph type="sldImg"/>
          </p:nvPr>
        </p:nvSpPr>
        <p:spPr bwMode="auto">
          <a:noFill/>
          <a:ln>
            <a:solidFill>
              <a:srgbClr val="000000"/>
            </a:solidFill>
            <a:miter lim="800000"/>
            <a:headEnd/>
            <a:tailEnd/>
          </a:ln>
        </p:spPr>
      </p:sp>
      <p:sp>
        <p:nvSpPr>
          <p:cNvPr id="2457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4579"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6066EF2-4D42-4229-A84C-AA68C9B34379}" type="slidenum">
              <a:rPr lang="ru-RU">
                <a:cs typeface="Arial" charset="0"/>
              </a:rPr>
              <a:pPr fontAlgn="base">
                <a:spcBef>
                  <a:spcPct val="0"/>
                </a:spcBef>
                <a:spcAft>
                  <a:spcPct val="0"/>
                </a:spcAft>
              </a:pPr>
              <a:t>7</a:t>
            </a:fld>
            <a:endParaRPr lang="ru-RU">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Образ слайда 1"/>
          <p:cNvSpPr>
            <a:spLocks noGrp="1" noRot="1" noChangeAspect="1"/>
          </p:cNvSpPr>
          <p:nvPr>
            <p:ph type="sldImg"/>
          </p:nvPr>
        </p:nvSpPr>
        <p:spPr bwMode="auto">
          <a:noFill/>
          <a:ln>
            <a:solidFill>
              <a:srgbClr val="000000"/>
            </a:solidFill>
            <a:miter lim="800000"/>
            <a:headEnd/>
            <a:tailEnd/>
          </a:ln>
        </p:spPr>
      </p:sp>
      <p:sp>
        <p:nvSpPr>
          <p:cNvPr id="26626"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6627"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181549-75E5-4816-870A-8286448F9A5C}" type="slidenum">
              <a:rPr lang="ru-RU">
                <a:cs typeface="Arial" charset="0"/>
              </a:rPr>
              <a:pPr fontAlgn="base">
                <a:spcBef>
                  <a:spcPct val="0"/>
                </a:spcBef>
                <a:spcAft>
                  <a:spcPct val="0"/>
                </a:spcAft>
              </a:pPr>
              <a:t>8</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4" name="Группа 6"/>
          <p:cNvGrpSpPr>
            <a:grpSpLocks/>
          </p:cNvGrpSpPr>
          <p:nvPr/>
        </p:nvGrpSpPr>
        <p:grpSpPr bwMode="auto">
          <a:xfrm>
            <a:off x="1219200" y="1600200"/>
            <a:ext cx="9739313" cy="73025"/>
            <a:chOff x="914400" y="1200150"/>
            <a:chExt cx="7306712" cy="54864"/>
          </a:xfrm>
        </p:grpSpPr>
        <p:sp>
          <p:nvSpPr>
            <p:cNvPr id="5" name="Овал 7"/>
            <p:cNvSpPr/>
            <p:nvPr/>
          </p:nvSpPr>
          <p:spPr>
            <a:xfrm>
              <a:off x="8166327" y="1200150"/>
              <a:ext cx="54785"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sp>
          <p:nvSpPr>
            <p:cNvPr id="6" name="Овал 8"/>
            <p:cNvSpPr/>
            <p:nvPr/>
          </p:nvSpPr>
          <p:spPr>
            <a:xfrm>
              <a:off x="914400" y="1200150"/>
              <a:ext cx="54785"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grpSp>
          <p:nvGrpSpPr>
            <p:cNvPr id="7" name="Группа 9"/>
            <p:cNvGrpSpPr/>
            <p:nvPr/>
          </p:nvGrpSpPr>
          <p:grpSpPr>
            <a:xfrm>
              <a:off x="1036847" y="1207626"/>
              <a:ext cx="7074290" cy="38998"/>
              <a:chOff x="2141408" y="1752956"/>
              <a:chExt cx="7315200" cy="38998"/>
            </a:xfrm>
            <a:solidFill>
              <a:schemeClr val="tx2"/>
            </a:solidFill>
          </p:grpSpPr>
          <p:cxnSp>
            <p:nvCxnSpPr>
              <p:cNvPr id="8" name="Прямая соединительная линия 10"/>
              <p:cNvCxnSpPr/>
              <p:nvPr/>
            </p:nvCxnSpPr>
            <p:spPr>
              <a:xfrm>
                <a:off x="2141408" y="1752956"/>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11"/>
              <p:cNvCxnSpPr/>
              <p:nvPr/>
            </p:nvCxnSpPr>
            <p:spPr>
              <a:xfrm>
                <a:off x="2141408" y="1791954"/>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grpSp>
      </p:grpSp>
      <p:grpSp>
        <p:nvGrpSpPr>
          <p:cNvPr id="10" name="Группа 12"/>
          <p:cNvGrpSpPr>
            <a:grpSpLocks/>
          </p:cNvGrpSpPr>
          <p:nvPr/>
        </p:nvGrpSpPr>
        <p:grpSpPr bwMode="auto">
          <a:xfrm>
            <a:off x="1219200" y="4851400"/>
            <a:ext cx="9739313" cy="73025"/>
            <a:chOff x="914400" y="3638550"/>
            <a:chExt cx="7306712" cy="54864"/>
          </a:xfrm>
        </p:grpSpPr>
        <p:sp>
          <p:nvSpPr>
            <p:cNvPr id="11" name="Овал 13"/>
            <p:cNvSpPr/>
            <p:nvPr/>
          </p:nvSpPr>
          <p:spPr>
            <a:xfrm>
              <a:off x="8166327" y="3638550"/>
              <a:ext cx="54785"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sp>
          <p:nvSpPr>
            <p:cNvPr id="12" name="Овал 14"/>
            <p:cNvSpPr/>
            <p:nvPr/>
          </p:nvSpPr>
          <p:spPr>
            <a:xfrm>
              <a:off x="914400" y="3638550"/>
              <a:ext cx="54785"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grpSp>
          <p:nvGrpSpPr>
            <p:cNvPr id="13" name="Группа 15"/>
            <p:cNvGrpSpPr/>
            <p:nvPr/>
          </p:nvGrpSpPr>
          <p:grpSpPr>
            <a:xfrm>
              <a:off x="1036847" y="3646026"/>
              <a:ext cx="7074290" cy="38998"/>
              <a:chOff x="2141408" y="1752956"/>
              <a:chExt cx="7315200" cy="38998"/>
            </a:xfrm>
            <a:solidFill>
              <a:schemeClr val="tx2"/>
            </a:solidFill>
          </p:grpSpPr>
          <p:cxnSp>
            <p:nvCxnSpPr>
              <p:cNvPr id="14" name="Прямая соединительная линия 16"/>
              <p:cNvCxnSpPr/>
              <p:nvPr/>
            </p:nvCxnSpPr>
            <p:spPr>
              <a:xfrm>
                <a:off x="2141408" y="1752956"/>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7"/>
              <p:cNvCxnSpPr/>
              <p:nvPr/>
            </p:nvCxnSpPr>
            <p:spPr>
              <a:xfrm>
                <a:off x="2141408" y="1791954"/>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grpSp>
      </p:grpSp>
      <p:sp>
        <p:nvSpPr>
          <p:cNvPr id="2" name="Заголовок 1"/>
          <p:cNvSpPr>
            <a:spLocks noGrp="1"/>
          </p:cNvSpPr>
          <p:nvPr>
            <p:ph type="ctrTitle"/>
          </p:nvPr>
        </p:nvSpPr>
        <p:spPr>
          <a:xfrm>
            <a:off x="1376792" y="1905003"/>
            <a:ext cx="9435241" cy="1625599"/>
          </a:xfrm>
        </p:spPr>
        <p:txBody>
          <a:bodyPr>
            <a:normAutofit/>
          </a:bodyPr>
          <a:lstStyle>
            <a:lvl1pPr algn="ctr">
              <a:lnSpc>
                <a:spcPct val="90000"/>
              </a:lnSpc>
              <a:defRPr sz="4800">
                <a:solidFill>
                  <a:schemeClr val="tx2"/>
                </a:solidFill>
              </a:defRPr>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382103" y="3657123"/>
            <a:ext cx="9429931" cy="991077"/>
          </a:xfrm>
        </p:spPr>
        <p:txBody>
          <a:bodyPr>
            <a:normAutofit/>
          </a:bodyPr>
          <a:lstStyle>
            <a:lvl1pPr marL="0" indent="0" algn="ctr">
              <a:spcBef>
                <a:spcPts val="0"/>
              </a:spcBef>
              <a:buNone/>
              <a:defRPr sz="2000" cap="all"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16" name="Дата 3"/>
          <p:cNvSpPr>
            <a:spLocks noGrp="1"/>
          </p:cNvSpPr>
          <p:nvPr>
            <p:ph type="dt" sz="half" idx="10"/>
          </p:nvPr>
        </p:nvSpPr>
        <p:spPr/>
        <p:txBody>
          <a:bodyPr/>
          <a:lstStyle>
            <a:lvl1pPr>
              <a:defRPr smtClean="0">
                <a:solidFill>
                  <a:schemeClr val="tx2"/>
                </a:solidFill>
              </a:defRPr>
            </a:lvl1pPr>
          </a:lstStyle>
          <a:p>
            <a:pPr>
              <a:defRPr/>
            </a:pPr>
            <a:fld id="{700266F2-DA50-46C2-8D0A-9B7797C1C1F6}" type="datetimeFigureOut">
              <a:rPr lang="ru-RU"/>
              <a:pPr>
                <a:defRPr/>
              </a:pPr>
              <a:t>26.02.2013</a:t>
            </a:fld>
            <a:endParaRPr lang="ru-RU" dirty="0"/>
          </a:p>
        </p:txBody>
      </p:sp>
      <p:sp>
        <p:nvSpPr>
          <p:cNvPr id="17" name="Нижний колонтитул 4"/>
          <p:cNvSpPr>
            <a:spLocks noGrp="1"/>
          </p:cNvSpPr>
          <p:nvPr>
            <p:ph type="ftr" sz="quarter" idx="11"/>
          </p:nvPr>
        </p:nvSpPr>
        <p:spPr/>
        <p:txBody>
          <a:bodyPr/>
          <a:lstStyle>
            <a:lvl1pPr>
              <a:defRPr dirty="0">
                <a:solidFill>
                  <a:schemeClr val="tx2"/>
                </a:solidFill>
              </a:defRPr>
            </a:lvl1pPr>
          </a:lstStyle>
          <a:p>
            <a:pPr>
              <a:defRPr/>
            </a:pPr>
            <a:endParaRPr lang="ru-RU"/>
          </a:p>
        </p:txBody>
      </p:sp>
      <p:sp>
        <p:nvSpPr>
          <p:cNvPr id="18" name="Номер слайда 5"/>
          <p:cNvSpPr>
            <a:spLocks noGrp="1"/>
          </p:cNvSpPr>
          <p:nvPr>
            <p:ph type="sldNum" sz="quarter" idx="12"/>
          </p:nvPr>
        </p:nvSpPr>
        <p:spPr/>
        <p:txBody>
          <a:bodyPr/>
          <a:lstStyle>
            <a:lvl1pPr>
              <a:defRPr smtClean="0">
                <a:solidFill>
                  <a:schemeClr val="tx2"/>
                </a:solidFill>
              </a:defRPr>
            </a:lvl1pPr>
          </a:lstStyle>
          <a:p>
            <a:pPr>
              <a:defRPr/>
            </a:pPr>
            <a:fld id="{B5FBB9AC-EFB4-4CA8-8513-ED0241682BCC}" type="slidenum">
              <a:rPr lang="ru-RU"/>
              <a:pPr>
                <a:defRPr/>
              </a:pPr>
              <a:t>‹#›</a:t>
            </a:fld>
            <a:endParaRPr lang="ru-RU" dirty="0"/>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lvl1pPr>
              <a:defRPr/>
            </a:lvl1pPr>
          </a:lstStyle>
          <a:p>
            <a:pPr>
              <a:defRPr/>
            </a:pPr>
            <a:fld id="{D5DBA851-080B-4F9B-957F-692249E32873}" type="datetimeFigureOut">
              <a:rPr lang="ru-RU"/>
              <a:pPr>
                <a:defRPr/>
              </a:pPr>
              <a:t>26.02.2013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DF7E105-AB5D-4E29-B8C4-B7B20B363975}" type="slidenum">
              <a:rPr lang="ru-RU"/>
              <a:pPr>
                <a:defRPr/>
              </a:pPr>
              <a:t>‹#›</a:t>
            </a:fld>
            <a:endParaRPr lang="ru-RU" dirty="0"/>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834563" y="434975"/>
            <a:ext cx="1168400" cy="5661025"/>
          </a:xfrm>
        </p:spPr>
        <p:txBody>
          <a:bodyPr vert="eaVert"/>
          <a:lstStyle/>
          <a:p>
            <a:r>
              <a:rPr lang="ru-RU" smtClean="0"/>
              <a:t>Образец заголовка</a:t>
            </a:r>
            <a:endParaRPr lang="ru-RU" dirty="0"/>
          </a:p>
        </p:txBody>
      </p:sp>
      <p:sp>
        <p:nvSpPr>
          <p:cNvPr id="3" name="Вертикальный текст 2"/>
          <p:cNvSpPr>
            <a:spLocks noGrp="1"/>
          </p:cNvSpPr>
          <p:nvPr>
            <p:ph type="body" orient="vert" idx="1"/>
          </p:nvPr>
        </p:nvSpPr>
        <p:spPr>
          <a:xfrm>
            <a:off x="1217613" y="434975"/>
            <a:ext cx="8413750" cy="5661025"/>
          </a:xfrm>
        </p:spPr>
        <p:txBody>
          <a:bodyPr vert="eaVert"/>
          <a:lstStyle>
            <a:lvl5pPr>
              <a:defRPr/>
            </a:lvl5pPr>
            <a:lvl6pPr>
              <a:defRPr/>
            </a:lvl6pPr>
            <a:lvl7pPr>
              <a:defRPr/>
            </a:lvl7pPr>
            <a:lvl8pPr>
              <a:defRPr baseline="0"/>
            </a:lvl8pPr>
            <a:lvl9pPr>
              <a:defRPr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lvl1pPr>
              <a:defRPr/>
            </a:lvl1pPr>
          </a:lstStyle>
          <a:p>
            <a:pPr>
              <a:defRPr/>
            </a:pPr>
            <a:fld id="{3F7914F2-EE51-4223-84CC-C1D2474DCE55}" type="datetimeFigureOut">
              <a:rPr lang="ru-RU"/>
              <a:pPr>
                <a:defRPr/>
              </a:pPr>
              <a:t>26.02.2013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3C67E24-4786-4CE6-9648-5308FAB617E4}" type="slidenum">
              <a:rPr lang="ru-RU"/>
              <a:pPr>
                <a:defRPr/>
              </a:pPr>
              <a:t>‹#›</a:t>
            </a:fld>
            <a:endParaRPr lang="ru-RU" dirty="0"/>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idx="1"/>
          </p:nvPr>
        </p:nvSpPr>
        <p:spPr/>
        <p:txBody>
          <a:bodyPr/>
          <a:lstStyle>
            <a:lvl5pPr>
              <a:defRPr/>
            </a:lvl5pPr>
            <a:lvl6pPr>
              <a:defRPr/>
            </a:lvl6pPr>
            <a:lvl7pPr>
              <a:defRPr/>
            </a:lvl7pPr>
            <a:lvl8pPr>
              <a:defRPr/>
            </a:lvl8pPr>
            <a:lvl9pP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lvl1pPr>
              <a:defRPr/>
            </a:lvl1pPr>
          </a:lstStyle>
          <a:p>
            <a:pPr>
              <a:defRPr/>
            </a:pPr>
            <a:fld id="{D3981C0D-AEDA-413A-8537-1AA25244917E}" type="datetimeFigureOut">
              <a:rPr lang="ru-RU"/>
              <a:pPr>
                <a:defRPr/>
              </a:pPr>
              <a:t>26.02.2013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B942073-8367-4B2B-AF50-08D110A6594B}" type="slidenum">
              <a:rPr lang="ru-RU"/>
              <a:pPr>
                <a:defRPr/>
              </a:pPr>
              <a:t>‹#›</a:t>
            </a:fld>
            <a:endParaRPr lang="ru-RU" dirty="0"/>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grpSp>
        <p:nvGrpSpPr>
          <p:cNvPr id="4" name="Группа 12"/>
          <p:cNvGrpSpPr>
            <a:grpSpLocks/>
          </p:cNvGrpSpPr>
          <p:nvPr/>
        </p:nvGrpSpPr>
        <p:grpSpPr bwMode="auto">
          <a:xfrm>
            <a:off x="3273425" y="3475038"/>
            <a:ext cx="5641975" cy="55562"/>
            <a:chOff x="2455975" y="2588441"/>
            <a:chExt cx="4232051" cy="41148"/>
          </a:xfrm>
        </p:grpSpPr>
        <p:sp>
          <p:nvSpPr>
            <p:cNvPr id="5" name="Овал 13"/>
            <p:cNvSpPr/>
            <p:nvPr/>
          </p:nvSpPr>
          <p:spPr>
            <a:xfrm>
              <a:off x="6642776" y="2588441"/>
              <a:ext cx="45250" cy="41148"/>
            </a:xfrm>
            <a:prstGeom prst="ellipse">
              <a:avLst/>
            </a:prstGeom>
            <a:solidFill>
              <a:schemeClr val="tx1"/>
            </a:solidFill>
            <a:ln w="26425" cap="flat" cmpd="sng" algn="ctr">
              <a:solidFill>
                <a:schemeClr val="tx1"/>
              </a:solidFill>
              <a:prstDash val="solid"/>
            </a:ln>
            <a:effectLst/>
          </p:spPr>
          <p:txBody>
            <a:bodyPr anchor="ctr"/>
            <a:lstStyle/>
            <a:p>
              <a:pPr algn="ctr" fontAlgn="auto">
                <a:spcBef>
                  <a:spcPts val="0"/>
                </a:spcBef>
                <a:spcAft>
                  <a:spcPts val="0"/>
                </a:spcAft>
                <a:defRPr/>
              </a:pPr>
              <a:endParaRPr lang="ru-RU" kern="0" dirty="0">
                <a:solidFill>
                  <a:sysClr val="window" lastClr="FFFFFF"/>
                </a:solidFill>
                <a:latin typeface="Constantia"/>
                <a:cs typeface="+mn-cs"/>
              </a:endParaRPr>
            </a:p>
          </p:txBody>
        </p:sp>
        <p:sp>
          <p:nvSpPr>
            <p:cNvPr id="6" name="Овал 14"/>
            <p:cNvSpPr/>
            <p:nvPr/>
          </p:nvSpPr>
          <p:spPr>
            <a:xfrm>
              <a:off x="2455975" y="2588441"/>
              <a:ext cx="45250" cy="41148"/>
            </a:xfrm>
            <a:prstGeom prst="ellipse">
              <a:avLst/>
            </a:prstGeom>
            <a:solidFill>
              <a:schemeClr val="tx1"/>
            </a:solidFill>
            <a:ln w="26425" cap="flat" cmpd="sng" algn="ctr">
              <a:solidFill>
                <a:schemeClr val="tx1"/>
              </a:solidFill>
              <a:prstDash val="solid"/>
            </a:ln>
            <a:effectLst/>
          </p:spPr>
          <p:txBody>
            <a:bodyPr anchor="ctr"/>
            <a:lstStyle/>
            <a:p>
              <a:pPr algn="ctr" fontAlgn="auto">
                <a:spcBef>
                  <a:spcPts val="0"/>
                </a:spcBef>
                <a:spcAft>
                  <a:spcPts val="0"/>
                </a:spcAft>
                <a:defRPr/>
              </a:pPr>
              <a:endParaRPr lang="ru-RU" kern="0" dirty="0">
                <a:solidFill>
                  <a:sysClr val="window" lastClr="FFFFFF"/>
                </a:solidFill>
                <a:latin typeface="Constantia"/>
                <a:cs typeface="+mn-cs"/>
              </a:endParaRPr>
            </a:p>
          </p:txBody>
        </p:sp>
        <p:grpSp>
          <p:nvGrpSpPr>
            <p:cNvPr id="7" name="Группа 15"/>
            <p:cNvGrpSpPr>
              <a:grpSpLocks/>
            </p:cNvGrpSpPr>
            <p:nvPr/>
          </p:nvGrpSpPr>
          <p:grpSpPr bwMode="auto">
            <a:xfrm>
              <a:off x="2563229" y="3459029"/>
              <a:ext cx="4023360" cy="38998"/>
              <a:chOff x="2550323" y="3458731"/>
              <a:chExt cx="4023360" cy="38998"/>
            </a:xfrm>
          </p:grpSpPr>
          <p:cxnSp>
            <p:nvCxnSpPr>
              <p:cNvPr id="8" name="Прямая соединительная линия 16"/>
              <p:cNvCxnSpPr>
                <a:cxnSpLocks noChangeShapeType="1"/>
              </p:cNvCxnSpPr>
              <p:nvPr/>
            </p:nvCxnSpPr>
            <p:spPr bwMode="auto">
              <a:xfrm>
                <a:off x="2550323" y="3458731"/>
                <a:ext cx="4023360" cy="0"/>
              </a:xfrm>
              <a:prstGeom prst="line">
                <a:avLst/>
              </a:prstGeom>
              <a:noFill/>
              <a:ln w="12700" algn="ctr">
                <a:solidFill>
                  <a:schemeClr val="tx1"/>
                </a:solidFill>
                <a:round/>
                <a:headEnd/>
                <a:tailEnd/>
              </a:ln>
            </p:spPr>
          </p:cxnSp>
          <p:cxnSp>
            <p:nvCxnSpPr>
              <p:cNvPr id="9" name="Прямая соединительная линия 17"/>
              <p:cNvCxnSpPr>
                <a:cxnSpLocks noChangeShapeType="1"/>
              </p:cNvCxnSpPr>
              <p:nvPr/>
            </p:nvCxnSpPr>
            <p:spPr bwMode="auto">
              <a:xfrm>
                <a:off x="2550323" y="3497729"/>
                <a:ext cx="4023360" cy="0"/>
              </a:xfrm>
              <a:prstGeom prst="line">
                <a:avLst/>
              </a:prstGeom>
              <a:noFill/>
              <a:ln w="12700" algn="ctr">
                <a:solidFill>
                  <a:schemeClr val="tx1"/>
                </a:solidFill>
                <a:round/>
                <a:headEnd/>
                <a:tailEnd/>
              </a:ln>
            </p:spPr>
          </p:cxnSp>
        </p:grpSp>
      </p:grpSp>
      <p:sp>
        <p:nvSpPr>
          <p:cNvPr id="2" name="Заголовок 1"/>
          <p:cNvSpPr>
            <a:spLocks noGrp="1"/>
          </p:cNvSpPr>
          <p:nvPr>
            <p:ph type="title"/>
          </p:nvPr>
        </p:nvSpPr>
        <p:spPr>
          <a:xfrm>
            <a:off x="1422030" y="990599"/>
            <a:ext cx="9344765" cy="2235203"/>
          </a:xfrm>
        </p:spPr>
        <p:txBody>
          <a:bodyPr>
            <a:normAutofit/>
          </a:bodyPr>
          <a:lstStyle>
            <a:lvl1pPr algn="ctr">
              <a:lnSpc>
                <a:spcPct val="90000"/>
              </a:lnSpc>
              <a:defRPr sz="4800" b="0" cap="none" baseline="0"/>
            </a:lvl1pPr>
          </a:lstStyle>
          <a:p>
            <a:r>
              <a:rPr lang="ru-RU" smtClean="0"/>
              <a:t>Образец заголовка</a:t>
            </a:r>
            <a:endParaRPr lang="ru-RU" dirty="0"/>
          </a:p>
        </p:txBody>
      </p:sp>
      <p:sp>
        <p:nvSpPr>
          <p:cNvPr id="3" name="Текст 2"/>
          <p:cNvSpPr>
            <a:spLocks noGrp="1"/>
          </p:cNvSpPr>
          <p:nvPr>
            <p:ph type="body" idx="1"/>
          </p:nvPr>
        </p:nvSpPr>
        <p:spPr>
          <a:xfrm>
            <a:off x="1422030" y="3733800"/>
            <a:ext cx="9344765" cy="1219200"/>
          </a:xfrm>
        </p:spPr>
        <p:txBody>
          <a:bodyPr/>
          <a:lstStyle>
            <a:lvl1pPr marL="0" indent="0" algn="ctr">
              <a:spcBef>
                <a:spcPts val="0"/>
              </a:spcBef>
              <a:buNone/>
              <a:defRPr sz="2000" cap="all"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0" name="Дата 3"/>
          <p:cNvSpPr>
            <a:spLocks noGrp="1"/>
          </p:cNvSpPr>
          <p:nvPr>
            <p:ph type="dt" sz="half" idx="10"/>
          </p:nvPr>
        </p:nvSpPr>
        <p:spPr/>
        <p:txBody>
          <a:bodyPr/>
          <a:lstStyle>
            <a:lvl1pPr>
              <a:defRPr/>
            </a:lvl1pPr>
          </a:lstStyle>
          <a:p>
            <a:pPr>
              <a:defRPr/>
            </a:pPr>
            <a:fld id="{2BBE9D45-3ED5-499B-9ECC-0C9603AFCBCE}" type="datetimeFigureOut">
              <a:rPr lang="ru-RU"/>
              <a:pPr>
                <a:defRPr/>
              </a:pPr>
              <a:t>26.02.2013</a:t>
            </a:fld>
            <a:endParaRPr lang="ru-RU" dirty="0"/>
          </a:p>
        </p:txBody>
      </p:sp>
      <p:sp>
        <p:nvSpPr>
          <p:cNvPr id="11" name="Нижний колонтитул 4"/>
          <p:cNvSpPr>
            <a:spLocks noGrp="1"/>
          </p:cNvSpPr>
          <p:nvPr>
            <p:ph type="ftr" sz="quarter" idx="11"/>
          </p:nvPr>
        </p:nvSpPr>
        <p:spPr/>
        <p:txBody>
          <a:bodyPr/>
          <a:lstStyle>
            <a:lvl1pPr>
              <a:defRPr/>
            </a:lvl1pPr>
          </a:lstStyle>
          <a:p>
            <a:pPr>
              <a:defRPr/>
            </a:pPr>
            <a:endParaRPr lang="ru-RU"/>
          </a:p>
        </p:txBody>
      </p:sp>
      <p:sp>
        <p:nvSpPr>
          <p:cNvPr id="12" name="Номер слайда 5"/>
          <p:cNvSpPr>
            <a:spLocks noGrp="1"/>
          </p:cNvSpPr>
          <p:nvPr>
            <p:ph type="sldNum" sz="quarter" idx="12"/>
          </p:nvPr>
        </p:nvSpPr>
        <p:spPr/>
        <p:txBody>
          <a:bodyPr/>
          <a:lstStyle>
            <a:lvl1pPr>
              <a:defRPr/>
            </a:lvl1pPr>
          </a:lstStyle>
          <a:p>
            <a:pPr>
              <a:defRPr/>
            </a:pPr>
            <a:fld id="{1A7D25A6-8D41-4C3F-BC33-E9C8BE4F1AC5}" type="slidenum">
              <a:rPr lang="ru-RU"/>
              <a:pPr>
                <a:defRPr/>
              </a:pPr>
              <a:t>‹#›</a:t>
            </a:fld>
            <a:endParaRPr lang="ru-RU" dirty="0"/>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sz="half" idx="1"/>
          </p:nvPr>
        </p:nvSpPr>
        <p:spPr>
          <a:xfrm>
            <a:off x="1218883" y="1803400"/>
            <a:ext cx="4773956" cy="42672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Объект 3"/>
          <p:cNvSpPr>
            <a:spLocks noGrp="1"/>
          </p:cNvSpPr>
          <p:nvPr>
            <p:ph sz="half" idx="2"/>
          </p:nvPr>
        </p:nvSpPr>
        <p:spPr>
          <a:xfrm>
            <a:off x="6195986" y="1803400"/>
            <a:ext cx="4773956" cy="42672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baseline="0"/>
            </a:lvl8pPr>
            <a:lvl9pPr>
              <a:defRPr sz="18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Дата 3"/>
          <p:cNvSpPr>
            <a:spLocks noGrp="1"/>
          </p:cNvSpPr>
          <p:nvPr>
            <p:ph type="dt" sz="half" idx="10"/>
          </p:nvPr>
        </p:nvSpPr>
        <p:spPr/>
        <p:txBody>
          <a:bodyPr/>
          <a:lstStyle>
            <a:lvl1pPr>
              <a:defRPr/>
            </a:lvl1pPr>
          </a:lstStyle>
          <a:p>
            <a:pPr>
              <a:defRPr/>
            </a:pPr>
            <a:fld id="{B21A2166-CC93-4BB2-96D7-38C617C54183}" type="datetimeFigureOut">
              <a:rPr lang="ru-RU"/>
              <a:pPr>
                <a:defRPr/>
              </a:pPr>
              <a:t>26.02.2013</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C11D4D8-7D36-40D7-B207-580EEFF604E8}" type="slidenum">
              <a:rPr lang="ru-RU"/>
              <a:pPr>
                <a:defRPr/>
              </a:pPr>
              <a:t>‹#›</a:t>
            </a:fld>
            <a:endParaRPr lang="ru-RU" dirty="0"/>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dirty="0"/>
          </a:p>
        </p:txBody>
      </p:sp>
      <p:sp>
        <p:nvSpPr>
          <p:cNvPr id="3" name="Текст 2"/>
          <p:cNvSpPr>
            <a:spLocks noGrp="1"/>
          </p:cNvSpPr>
          <p:nvPr>
            <p:ph type="body" idx="1"/>
          </p:nvPr>
        </p:nvSpPr>
        <p:spPr>
          <a:xfrm>
            <a:off x="1222945" y="1803400"/>
            <a:ext cx="476980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1218883" y="2514600"/>
            <a:ext cx="4773956" cy="3556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Текст 4"/>
          <p:cNvSpPr>
            <a:spLocks noGrp="1"/>
          </p:cNvSpPr>
          <p:nvPr>
            <p:ph type="body" sz="quarter" idx="3"/>
          </p:nvPr>
        </p:nvSpPr>
        <p:spPr>
          <a:xfrm>
            <a:off x="6200049" y="1803400"/>
            <a:ext cx="476980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95986" y="2514600"/>
            <a:ext cx="4773956" cy="3556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7" name="Дата 3"/>
          <p:cNvSpPr>
            <a:spLocks noGrp="1"/>
          </p:cNvSpPr>
          <p:nvPr>
            <p:ph type="dt" sz="half" idx="10"/>
          </p:nvPr>
        </p:nvSpPr>
        <p:spPr/>
        <p:txBody>
          <a:bodyPr/>
          <a:lstStyle>
            <a:lvl1pPr>
              <a:defRPr/>
            </a:lvl1pPr>
          </a:lstStyle>
          <a:p>
            <a:pPr>
              <a:defRPr/>
            </a:pPr>
            <a:fld id="{1EFAA159-BC52-4502-A1C4-20338D3F1D71}" type="datetimeFigureOut">
              <a:rPr lang="ru-RU"/>
              <a:pPr>
                <a:defRPr/>
              </a:pPr>
              <a:t>26.02.2013</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6D6A0045-6855-42BB-93EB-64D68C1CCF20}" type="slidenum">
              <a:rPr lang="ru-RU"/>
              <a:pPr>
                <a:defRPr/>
              </a:pPr>
              <a:t>‹#›</a:t>
            </a:fld>
            <a:endParaRPr lang="ru-RU" dirty="0"/>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Дата 3"/>
          <p:cNvSpPr>
            <a:spLocks noGrp="1"/>
          </p:cNvSpPr>
          <p:nvPr>
            <p:ph type="dt" sz="half" idx="10"/>
          </p:nvPr>
        </p:nvSpPr>
        <p:spPr/>
        <p:txBody>
          <a:bodyPr/>
          <a:lstStyle>
            <a:lvl1pPr>
              <a:defRPr/>
            </a:lvl1pPr>
          </a:lstStyle>
          <a:p>
            <a:pPr>
              <a:defRPr/>
            </a:pPr>
            <a:fld id="{400D3D38-2FD5-4B96-A988-4CE9678528A2}" type="datetimeFigureOut">
              <a:rPr lang="ru-RU"/>
              <a:pPr>
                <a:defRPr/>
              </a:pPr>
              <a:t>26.02.2013</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DBD9AF03-2C63-4625-A360-302F782CAA48}" type="slidenum">
              <a:rPr lang="ru-RU"/>
              <a:pPr>
                <a:defRPr/>
              </a:pPr>
              <a:t>‹#›</a:t>
            </a:fld>
            <a:endParaRPr lang="ru-RU" dirty="0"/>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BBD41CC-56C8-46D5-93DC-1D37204DA2AF}" type="datetimeFigureOut">
              <a:rPr lang="ru-RU"/>
              <a:pPr>
                <a:defRPr/>
              </a:pPr>
              <a:t>26.02.2013</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4C2E59FE-B028-400A-BCB4-D7AF21F4D092}" type="slidenum">
              <a:rPr lang="ru-RU"/>
              <a:pPr>
                <a:defRPr/>
              </a:pPr>
              <a:t>‹#›</a:t>
            </a:fld>
            <a:endParaRPr lang="ru-RU" dirty="0"/>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8883" y="431800"/>
            <a:ext cx="9751060" cy="1168400"/>
          </a:xfrm>
        </p:spPr>
        <p:txBody>
          <a:bodyPr>
            <a:normAutofit/>
          </a:bodyPr>
          <a:lstStyle>
            <a:lvl1pPr algn="l">
              <a:defRPr sz="3200" b="0"/>
            </a:lvl1pPr>
          </a:lstStyle>
          <a:p>
            <a:r>
              <a:rPr lang="ru-RU" smtClean="0"/>
              <a:t>Образец заголовка</a:t>
            </a:r>
            <a:endParaRPr lang="ru-RU" dirty="0"/>
          </a:p>
        </p:txBody>
      </p:sp>
      <p:sp>
        <p:nvSpPr>
          <p:cNvPr id="3" name="Объект 2"/>
          <p:cNvSpPr>
            <a:spLocks noGrp="1"/>
          </p:cNvSpPr>
          <p:nvPr>
            <p:ph idx="1"/>
          </p:nvPr>
        </p:nvSpPr>
        <p:spPr>
          <a:xfrm>
            <a:off x="1218883" y="1803400"/>
            <a:ext cx="6602281" cy="426720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Текст 3"/>
          <p:cNvSpPr>
            <a:spLocks noGrp="1"/>
          </p:cNvSpPr>
          <p:nvPr>
            <p:ph type="body" sz="half" idx="2"/>
          </p:nvPr>
        </p:nvSpPr>
        <p:spPr>
          <a:xfrm>
            <a:off x="8125883" y="1803400"/>
            <a:ext cx="2844060" cy="4267201"/>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4F6A9E2-80E0-4951-B4F9-483A2E681A88}" type="datetimeFigureOut">
              <a:rPr lang="ru-RU"/>
              <a:pPr>
                <a:defRPr/>
              </a:pPr>
              <a:t>26.02.2013</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24D96FC-0F2A-42E0-B988-918C4DDC78F8}" type="slidenum">
              <a:rPr lang="ru-RU"/>
              <a:pPr>
                <a:defRPr/>
              </a:pPr>
              <a:t>‹#›</a:t>
            </a:fld>
            <a:endParaRPr lang="ru-RU" dirty="0"/>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a:off x="1219200" y="1803400"/>
            <a:ext cx="6602413" cy="4267200"/>
          </a:xfrm>
          <a:prstGeom prst="rect">
            <a:avLst/>
          </a:prstGeom>
          <a:noFill/>
          <a:ln w="127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fontAlgn="auto">
              <a:spcBef>
                <a:spcPts val="0"/>
              </a:spcBef>
              <a:spcAft>
                <a:spcPts val="0"/>
              </a:spcAft>
              <a:defRPr/>
            </a:pPr>
            <a:endParaRPr lang="ru-RU" dirty="0"/>
          </a:p>
        </p:txBody>
      </p:sp>
      <p:sp>
        <p:nvSpPr>
          <p:cNvPr id="2" name="Заголовок 1"/>
          <p:cNvSpPr>
            <a:spLocks noGrp="1"/>
          </p:cNvSpPr>
          <p:nvPr>
            <p:ph type="title"/>
          </p:nvPr>
        </p:nvSpPr>
        <p:spPr>
          <a:xfrm>
            <a:off x="1218883" y="431800"/>
            <a:ext cx="9751060" cy="1168400"/>
          </a:xfrm>
        </p:spPr>
        <p:txBody>
          <a:bodyPr>
            <a:normAutofit/>
          </a:bodyPr>
          <a:lstStyle>
            <a:lvl1pPr algn="l">
              <a:defRPr sz="3200" b="0"/>
            </a:lvl1pPr>
          </a:lstStyle>
          <a:p>
            <a:r>
              <a:rPr lang="ru-RU" smtClean="0"/>
              <a:t>Образец заголовка</a:t>
            </a:r>
            <a:endParaRPr lang="ru-RU" dirty="0"/>
          </a:p>
        </p:txBody>
      </p:sp>
      <p:sp>
        <p:nvSpPr>
          <p:cNvPr id="3" name="Рисунок 2"/>
          <p:cNvSpPr>
            <a:spLocks noGrp="1"/>
          </p:cNvSpPr>
          <p:nvPr>
            <p:ph type="pic" idx="1"/>
          </p:nvPr>
        </p:nvSpPr>
        <p:spPr>
          <a:xfrm>
            <a:off x="1338739" y="1925320"/>
            <a:ext cx="6362567" cy="4023360"/>
          </a:xfrm>
          <a:solidFill>
            <a:schemeClr val="bg2"/>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dirty="0"/>
          </a:p>
        </p:txBody>
      </p:sp>
      <p:sp>
        <p:nvSpPr>
          <p:cNvPr id="4" name="Текст 3"/>
          <p:cNvSpPr>
            <a:spLocks noGrp="1"/>
          </p:cNvSpPr>
          <p:nvPr>
            <p:ph type="body" sz="half" idx="2"/>
          </p:nvPr>
        </p:nvSpPr>
        <p:spPr>
          <a:xfrm>
            <a:off x="8125883" y="1803401"/>
            <a:ext cx="2844060" cy="4165600"/>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Дата 4"/>
          <p:cNvSpPr>
            <a:spLocks noGrp="1"/>
          </p:cNvSpPr>
          <p:nvPr>
            <p:ph type="dt" sz="half" idx="10"/>
          </p:nvPr>
        </p:nvSpPr>
        <p:spPr/>
        <p:txBody>
          <a:bodyPr/>
          <a:lstStyle>
            <a:lvl1pPr>
              <a:defRPr/>
            </a:lvl1pPr>
          </a:lstStyle>
          <a:p>
            <a:pPr>
              <a:defRPr/>
            </a:pPr>
            <a:fld id="{C739A2BA-5E80-4D90-85F3-92EF94CDEF19}" type="datetimeFigureOut">
              <a:rPr lang="ru-RU"/>
              <a:pPr>
                <a:defRPr/>
              </a:pPr>
              <a:t>26.02.2013</a:t>
            </a:fld>
            <a:endParaRPr lang="ru-RU" dirty="0"/>
          </a:p>
        </p:txBody>
      </p:sp>
      <p:sp>
        <p:nvSpPr>
          <p:cNvPr id="7" name="Нижний колонтитул 5"/>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5D463B82-9725-48F2-897C-7C410FA82343}" type="slidenum">
              <a:rPr lang="ru-RU"/>
              <a:pPr>
                <a:defRPr/>
              </a:pPr>
              <a:t>‹#›</a:t>
            </a:fld>
            <a:endParaRPr lang="ru-RU" dirty="0"/>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 name="Прямоугольник 9"/>
          <p:cNvSpPr/>
          <p:nvPr/>
        </p:nvSpPr>
        <p:spPr>
          <a:xfrm>
            <a:off x="0" y="0"/>
            <a:ext cx="12188825" cy="6858000"/>
          </a:xfrm>
          <a:prstGeom prst="rect">
            <a:avLst/>
          </a:prstGeom>
          <a:ln>
            <a:noFill/>
          </a:ln>
        </p:spPr>
        <p:style>
          <a:lnRef idx="2">
            <a:schemeClr val="accent1">
              <a:shade val="50000"/>
            </a:schemeClr>
          </a:lnRef>
          <a:fillRef idx="1003">
            <a:schemeClr val="dk1"/>
          </a:fillRef>
          <a:effectRef idx="0">
            <a:schemeClr val="accent1"/>
          </a:effectRef>
          <a:fontRef idx="minor">
            <a:schemeClr val="lt1"/>
          </a:fontRef>
        </p:style>
        <p:txBody>
          <a:bodyPr anchor="ctr"/>
          <a:lstStyle/>
          <a:p>
            <a:pPr algn="ctr" fontAlgn="auto">
              <a:spcBef>
                <a:spcPts val="0"/>
              </a:spcBef>
              <a:spcAft>
                <a:spcPts val="0"/>
              </a:spcAft>
              <a:defRPr/>
            </a:pPr>
            <a:endParaRPr lang="ru-RU" sz="2400" dirty="0"/>
          </a:p>
        </p:txBody>
      </p:sp>
      <p:sp>
        <p:nvSpPr>
          <p:cNvPr id="8" name="Скругленный прямоугольник 7"/>
          <p:cNvSpPr/>
          <p:nvPr/>
        </p:nvSpPr>
        <p:spPr>
          <a:xfrm>
            <a:off x="304721" y="301752"/>
            <a:ext cx="11579384" cy="6254496"/>
          </a:xfrm>
          <a:prstGeom prst="roundRect">
            <a:avLst>
              <a:gd name="adj" fmla="val 2341"/>
            </a:avLst>
          </a:prstGeom>
          <a:solidFill>
            <a:srgbClr val="FFFFFF"/>
          </a:solidFill>
          <a:ln>
            <a:noFill/>
          </a:ln>
          <a:effectLst>
            <a:innerShdw blurRad="508000">
              <a:srgbClr val="FFD14B">
                <a:alpha val="69804"/>
              </a:srgbClr>
            </a:inn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fontAlgn="auto">
              <a:spcBef>
                <a:spcPts val="0"/>
              </a:spcBef>
              <a:spcAft>
                <a:spcPts val="0"/>
              </a:spcAft>
              <a:defRPr/>
            </a:pPr>
            <a:endParaRPr lang="ru-RU" dirty="0"/>
          </a:p>
        </p:txBody>
      </p:sp>
      <p:sp>
        <p:nvSpPr>
          <p:cNvPr id="1032" name="Заголовок 1"/>
          <p:cNvSpPr>
            <a:spLocks noGrp="1"/>
          </p:cNvSpPr>
          <p:nvPr>
            <p:ph type="title"/>
          </p:nvPr>
        </p:nvSpPr>
        <p:spPr bwMode="auto">
          <a:xfrm>
            <a:off x="1219200" y="431800"/>
            <a:ext cx="9750425" cy="1168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1033" name="Текст 2"/>
          <p:cNvSpPr>
            <a:spLocks noGrp="1"/>
          </p:cNvSpPr>
          <p:nvPr>
            <p:ph type="body" idx="1"/>
          </p:nvPr>
        </p:nvSpPr>
        <p:spPr bwMode="auto">
          <a:xfrm>
            <a:off x="1219200" y="1803400"/>
            <a:ext cx="9750425"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8837613" y="6172200"/>
            <a:ext cx="1217612" cy="304800"/>
          </a:xfrm>
          <a:prstGeom prst="rect">
            <a:avLst/>
          </a:prstGeom>
        </p:spPr>
        <p:txBody>
          <a:bodyPr vert="horz" lIns="91440" tIns="45720" rIns="91440" bIns="45720" rtlCol="0" anchor="ctr"/>
          <a:lstStyle>
            <a:lvl1pPr algn="r" fontAlgn="auto">
              <a:spcBef>
                <a:spcPts val="0"/>
              </a:spcBef>
              <a:spcAft>
                <a:spcPts val="0"/>
              </a:spcAft>
              <a:defRPr sz="1100" smtClean="0">
                <a:solidFill>
                  <a:schemeClr val="tx1"/>
                </a:solidFill>
                <a:latin typeface="+mn-lt"/>
                <a:cs typeface="+mn-cs"/>
              </a:defRPr>
            </a:lvl1pPr>
          </a:lstStyle>
          <a:p>
            <a:pPr>
              <a:defRPr/>
            </a:pPr>
            <a:fld id="{22C9ADE8-9B7A-45EF-8865-1F8CCC728F01}" type="datetimeFigureOut">
              <a:rPr lang="ru-RU"/>
              <a:pPr>
                <a:defRPr/>
              </a:pPr>
              <a:t>26.02.2013</a:t>
            </a:fld>
            <a:endParaRPr lang="ru-RU" dirty="0"/>
          </a:p>
        </p:txBody>
      </p:sp>
      <p:sp>
        <p:nvSpPr>
          <p:cNvPr id="5" name="Нижний колонтитул 4"/>
          <p:cNvSpPr>
            <a:spLocks noGrp="1"/>
          </p:cNvSpPr>
          <p:nvPr>
            <p:ph type="ftr" sz="quarter" idx="3"/>
          </p:nvPr>
        </p:nvSpPr>
        <p:spPr>
          <a:xfrm>
            <a:off x="1219200" y="6172200"/>
            <a:ext cx="7415213" cy="304800"/>
          </a:xfrm>
          <a:prstGeom prst="rect">
            <a:avLst/>
          </a:prstGeom>
        </p:spPr>
        <p:txBody>
          <a:bodyPr vert="horz" lIns="91440" tIns="45720" rIns="91440" bIns="45720" rtlCol="0" anchor="ctr"/>
          <a:lstStyle>
            <a:lvl1pPr algn="l" fontAlgn="auto">
              <a:spcBef>
                <a:spcPts val="0"/>
              </a:spcBef>
              <a:spcAft>
                <a:spcPts val="0"/>
              </a:spcAft>
              <a:defRPr sz="1100" dirty="0">
                <a:solidFill>
                  <a:schemeClr val="tx1"/>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10258425" y="6172200"/>
            <a:ext cx="711200" cy="304800"/>
          </a:xfrm>
          <a:prstGeom prst="rect">
            <a:avLst/>
          </a:prstGeom>
        </p:spPr>
        <p:txBody>
          <a:bodyPr vert="horz" lIns="91440" tIns="45720" rIns="91440" bIns="45720" rtlCol="0" anchor="ctr"/>
          <a:lstStyle>
            <a:lvl1pPr algn="r" fontAlgn="auto">
              <a:spcBef>
                <a:spcPts val="0"/>
              </a:spcBef>
              <a:spcAft>
                <a:spcPts val="0"/>
              </a:spcAft>
              <a:defRPr sz="1100" smtClean="0">
                <a:solidFill>
                  <a:schemeClr val="tx1"/>
                </a:solidFill>
                <a:latin typeface="+mn-lt"/>
                <a:cs typeface="+mn-cs"/>
              </a:defRPr>
            </a:lvl1pPr>
          </a:lstStyle>
          <a:p>
            <a:pPr>
              <a:defRPr/>
            </a:pPr>
            <a:fld id="{E8A9EC2A-2187-4AB4-B76B-1F45781ABBD7}"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768" r:id="rId1"/>
    <p:sldLayoutId id="2147483767" r:id="rId2"/>
    <p:sldLayoutId id="2147483769" r:id="rId3"/>
    <p:sldLayoutId id="2147483766" r:id="rId4"/>
    <p:sldLayoutId id="2147483765" r:id="rId5"/>
    <p:sldLayoutId id="2147483764" r:id="rId6"/>
    <p:sldLayoutId id="2147483763" r:id="rId7"/>
    <p:sldLayoutId id="2147483762" r:id="rId8"/>
    <p:sldLayoutId id="2147483770" r:id="rId9"/>
    <p:sldLayoutId id="2147483761" r:id="rId10"/>
    <p:sldLayoutId id="2147483760" r:id="rId11"/>
  </p:sldLayoutIdLst>
  <p:transition spd="med">
    <p:fade/>
  </p:transition>
  <p:timing>
    <p:tnLst>
      <p:par>
        <p:cTn id="1" dur="indefinite" restart="never" nodeType="tmRoot"/>
      </p:par>
    </p:tnLst>
  </p:timing>
  <p:txStyles>
    <p:titleStyle>
      <a:lvl1pPr algn="l" rtl="0" fontAlgn="base">
        <a:spcBef>
          <a:spcPct val="0"/>
        </a:spcBef>
        <a:spcAft>
          <a:spcPct val="0"/>
        </a:spcAft>
        <a:defRPr sz="3200" kern="1200">
          <a:solidFill>
            <a:schemeClr val="tx1"/>
          </a:solidFill>
          <a:latin typeface="+mj-lt"/>
          <a:ea typeface="+mj-ea"/>
          <a:cs typeface="+mj-cs"/>
        </a:defRPr>
      </a:lvl1pPr>
      <a:lvl2pPr algn="l" rtl="0" fontAlgn="base">
        <a:spcBef>
          <a:spcPct val="0"/>
        </a:spcBef>
        <a:spcAft>
          <a:spcPct val="0"/>
        </a:spcAft>
        <a:defRPr sz="3200">
          <a:solidFill>
            <a:schemeClr val="tx1"/>
          </a:solidFill>
          <a:latin typeface="Constantia" pitchFamily="18" charset="0"/>
        </a:defRPr>
      </a:lvl2pPr>
      <a:lvl3pPr algn="l" rtl="0" fontAlgn="base">
        <a:spcBef>
          <a:spcPct val="0"/>
        </a:spcBef>
        <a:spcAft>
          <a:spcPct val="0"/>
        </a:spcAft>
        <a:defRPr sz="3200">
          <a:solidFill>
            <a:schemeClr val="tx1"/>
          </a:solidFill>
          <a:latin typeface="Constantia" pitchFamily="18" charset="0"/>
        </a:defRPr>
      </a:lvl3pPr>
      <a:lvl4pPr algn="l" rtl="0" fontAlgn="base">
        <a:spcBef>
          <a:spcPct val="0"/>
        </a:spcBef>
        <a:spcAft>
          <a:spcPct val="0"/>
        </a:spcAft>
        <a:defRPr sz="3200">
          <a:solidFill>
            <a:schemeClr val="tx1"/>
          </a:solidFill>
          <a:latin typeface="Constantia" pitchFamily="18" charset="0"/>
        </a:defRPr>
      </a:lvl4pPr>
      <a:lvl5pPr algn="l" rtl="0" fontAlgn="base">
        <a:spcBef>
          <a:spcPct val="0"/>
        </a:spcBef>
        <a:spcAft>
          <a:spcPct val="0"/>
        </a:spcAft>
        <a:defRPr sz="3200">
          <a:solidFill>
            <a:schemeClr val="tx1"/>
          </a:solidFill>
          <a:latin typeface="Constantia" pitchFamily="18" charset="0"/>
        </a:defRPr>
      </a:lvl5pPr>
      <a:lvl6pPr marL="457200" algn="l" rtl="0" fontAlgn="base">
        <a:spcBef>
          <a:spcPct val="0"/>
        </a:spcBef>
        <a:spcAft>
          <a:spcPct val="0"/>
        </a:spcAft>
        <a:defRPr sz="3200">
          <a:solidFill>
            <a:schemeClr val="tx1"/>
          </a:solidFill>
          <a:latin typeface="Constantia" pitchFamily="18" charset="0"/>
        </a:defRPr>
      </a:lvl6pPr>
      <a:lvl7pPr marL="914400" algn="l" rtl="0" fontAlgn="base">
        <a:spcBef>
          <a:spcPct val="0"/>
        </a:spcBef>
        <a:spcAft>
          <a:spcPct val="0"/>
        </a:spcAft>
        <a:defRPr sz="3200">
          <a:solidFill>
            <a:schemeClr val="tx1"/>
          </a:solidFill>
          <a:latin typeface="Constantia" pitchFamily="18" charset="0"/>
        </a:defRPr>
      </a:lvl7pPr>
      <a:lvl8pPr marL="1371600" algn="l" rtl="0" fontAlgn="base">
        <a:spcBef>
          <a:spcPct val="0"/>
        </a:spcBef>
        <a:spcAft>
          <a:spcPct val="0"/>
        </a:spcAft>
        <a:defRPr sz="3200">
          <a:solidFill>
            <a:schemeClr val="tx1"/>
          </a:solidFill>
          <a:latin typeface="Constantia" pitchFamily="18" charset="0"/>
        </a:defRPr>
      </a:lvl8pPr>
      <a:lvl9pPr marL="1828800" algn="l" rtl="0" fontAlgn="base">
        <a:spcBef>
          <a:spcPct val="0"/>
        </a:spcBef>
        <a:spcAft>
          <a:spcPct val="0"/>
        </a:spcAft>
        <a:defRPr sz="3200">
          <a:solidFill>
            <a:schemeClr val="tx1"/>
          </a:solidFill>
          <a:latin typeface="Constantia" pitchFamily="18" charset="0"/>
        </a:defRPr>
      </a:lvl9pPr>
    </p:titleStyle>
    <p:bodyStyle>
      <a:lvl1pPr marL="246063" indent="-246063" algn="l" rtl="0" fontAlgn="base">
        <a:lnSpc>
          <a:spcPct val="90000"/>
        </a:lnSpc>
        <a:spcBef>
          <a:spcPts val="1800"/>
        </a:spcBef>
        <a:spcAft>
          <a:spcPct val="0"/>
        </a:spcAft>
        <a:buClr>
          <a:schemeClr val="tx1"/>
        </a:buClr>
        <a:buFont typeface="Arial" charset="0"/>
        <a:buChar char="•"/>
        <a:defRPr sz="2400" kern="1200">
          <a:solidFill>
            <a:schemeClr val="tx1"/>
          </a:solidFill>
          <a:latin typeface="+mn-lt"/>
          <a:ea typeface="+mn-ea"/>
          <a:cs typeface="+mn-cs"/>
        </a:defRPr>
      </a:lvl1pPr>
      <a:lvl2pPr marL="547688" indent="-246063" algn="l" rtl="0" fontAlgn="base">
        <a:lnSpc>
          <a:spcPct val="90000"/>
        </a:lnSpc>
        <a:spcBef>
          <a:spcPts val="800"/>
        </a:spcBef>
        <a:spcAft>
          <a:spcPct val="0"/>
        </a:spcAft>
        <a:buClr>
          <a:schemeClr val="tx1"/>
        </a:buClr>
        <a:buFont typeface="Arial" charset="0"/>
        <a:buChar char="•"/>
        <a:defRPr sz="2000" kern="1200">
          <a:solidFill>
            <a:schemeClr val="tx1"/>
          </a:solidFill>
          <a:latin typeface="+mn-lt"/>
          <a:ea typeface="+mn-ea"/>
          <a:cs typeface="+mn-cs"/>
        </a:defRPr>
      </a:lvl2pPr>
      <a:lvl3pPr marL="849313" indent="-246063" algn="l" rtl="0" fontAlgn="base">
        <a:lnSpc>
          <a:spcPct val="90000"/>
        </a:lnSpc>
        <a:spcBef>
          <a:spcPts val="800"/>
        </a:spcBef>
        <a:spcAft>
          <a:spcPct val="0"/>
        </a:spcAft>
        <a:buClr>
          <a:schemeClr val="tx1"/>
        </a:buClr>
        <a:buFont typeface="Arial" charset="0"/>
        <a:buChar char="•"/>
        <a:defRPr kern="1200">
          <a:solidFill>
            <a:schemeClr val="tx1"/>
          </a:solidFill>
          <a:latin typeface="+mn-lt"/>
          <a:ea typeface="+mn-ea"/>
          <a:cs typeface="+mn-cs"/>
        </a:defRPr>
      </a:lvl3pPr>
      <a:lvl4pPr marL="1150938" indent="-246063" algn="l" rtl="0" fontAlgn="base">
        <a:lnSpc>
          <a:spcPct val="90000"/>
        </a:lnSpc>
        <a:spcBef>
          <a:spcPts val="800"/>
        </a:spcBef>
        <a:spcAft>
          <a:spcPct val="0"/>
        </a:spcAft>
        <a:buClr>
          <a:schemeClr val="tx1"/>
        </a:buClr>
        <a:buFont typeface="Arial" charset="0"/>
        <a:buChar char="•"/>
        <a:defRPr sz="1600" kern="1200">
          <a:solidFill>
            <a:schemeClr val="tx1"/>
          </a:solidFill>
          <a:latin typeface="+mn-lt"/>
          <a:ea typeface="+mn-ea"/>
          <a:cs typeface="+mn-cs"/>
        </a:defRPr>
      </a:lvl4pPr>
      <a:lvl5pPr marL="1452563" indent="-246063" algn="l" rtl="0" fontAlgn="base">
        <a:lnSpc>
          <a:spcPct val="90000"/>
        </a:lnSpc>
        <a:spcBef>
          <a:spcPts val="800"/>
        </a:spcBef>
        <a:spcAft>
          <a:spcPct val="0"/>
        </a:spcAft>
        <a:buClr>
          <a:schemeClr val="tx1"/>
        </a:buClr>
        <a:buFont typeface="Arial" charset="0"/>
        <a:buChar char="•"/>
        <a:defRPr sz="1600" kern="1200">
          <a:solidFill>
            <a:schemeClr val="tx1"/>
          </a:solidFill>
          <a:latin typeface="+mn-lt"/>
          <a:ea typeface="+mn-ea"/>
          <a:cs typeface="+mn-cs"/>
        </a:defRPr>
      </a:lvl5pPr>
      <a:lvl6pPr marL="1755648"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6pPr>
      <a:lvl7pPr marL="2057400"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7pPr>
      <a:lvl8pPr marL="2359152"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8pPr>
      <a:lvl9pPr marL="2660904"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ctrTitle"/>
          </p:nvPr>
        </p:nvSpPr>
        <p:spPr>
          <a:xfrm>
            <a:off x="1376363" y="1905000"/>
            <a:ext cx="9436100" cy="1625600"/>
          </a:xfrm>
        </p:spPr>
        <p:txBody>
          <a:bodyPr/>
          <a:lstStyle/>
          <a:p>
            <a:r>
              <a:rPr lang="ru-RU" smtClean="0"/>
              <a:t>Московский пожар 1812 года</a:t>
            </a:r>
            <a:br>
              <a:rPr lang="ru-RU" smtClean="0"/>
            </a:br>
            <a:endParaRPr lang="ru-RU" smtClean="0"/>
          </a:p>
        </p:txBody>
      </p:sp>
      <p:sp>
        <p:nvSpPr>
          <p:cNvPr id="3" name="Подзаголовок 2"/>
          <p:cNvSpPr>
            <a:spLocks noGrp="1"/>
          </p:cNvSpPr>
          <p:nvPr>
            <p:ph type="subTitle" idx="1"/>
          </p:nvPr>
        </p:nvSpPr>
        <p:spPr>
          <a:xfrm>
            <a:off x="1382713" y="3657600"/>
            <a:ext cx="9429750" cy="990600"/>
          </a:xfrm>
        </p:spPr>
        <p:txBody>
          <a:bodyPr rtlCol="0"/>
          <a:lstStyle/>
          <a:p>
            <a:pPr fontAlgn="auto">
              <a:spcAft>
                <a:spcPts val="0"/>
              </a:spcAft>
              <a:buFont typeface="Arial" pitchFamily="34" charset="0"/>
              <a:buNone/>
              <a:defRPr/>
            </a:pPr>
            <a:r>
              <a:rPr lang="ru-RU" dirty="0" smtClean="0"/>
              <a:t>Презентация </a:t>
            </a:r>
            <a:r>
              <a:rPr lang="ru-RU" dirty="0" err="1" smtClean="0"/>
              <a:t>Чупахиной</a:t>
            </a:r>
            <a:r>
              <a:rPr lang="ru-RU" dirty="0" smtClean="0"/>
              <a:t> Алины, 11А класс</a:t>
            </a:r>
            <a:endParaRPr lang="ru-RU" dirty="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a:xfrm>
            <a:off x="1219200" y="431800"/>
            <a:ext cx="9750425" cy="836613"/>
          </a:xfrm>
        </p:spPr>
        <p:txBody>
          <a:bodyPr/>
          <a:lstStyle/>
          <a:p>
            <a:r>
              <a:rPr lang="ru-RU" b="1" i="1" smtClean="0"/>
              <a:t>Московский пожар</a:t>
            </a:r>
          </a:p>
        </p:txBody>
      </p:sp>
      <p:sp>
        <p:nvSpPr>
          <p:cNvPr id="16386" name="AutoShape 2" descr="http://young.rzd.ru/dbmm/images/41/4080/4929390"/>
          <p:cNvSpPr>
            <a:spLocks noChangeAspect="1" noChangeArrowheads="1"/>
          </p:cNvSpPr>
          <p:nvPr/>
        </p:nvSpPr>
        <p:spPr bwMode="auto">
          <a:xfrm>
            <a:off x="63500" y="-136525"/>
            <a:ext cx="304800" cy="304800"/>
          </a:xfrm>
          <a:prstGeom prst="rect">
            <a:avLst/>
          </a:prstGeom>
          <a:noFill/>
          <a:ln w="9525">
            <a:noFill/>
            <a:miter lim="800000"/>
            <a:headEnd/>
            <a:tailEnd/>
          </a:ln>
        </p:spPr>
        <p:txBody>
          <a:bodyPr/>
          <a:lstStyle/>
          <a:p>
            <a:endParaRPr lang="ru-RU">
              <a:latin typeface="Constantia" pitchFamily="18" charset="0"/>
            </a:endParaRPr>
          </a:p>
        </p:txBody>
      </p:sp>
      <p:sp>
        <p:nvSpPr>
          <p:cNvPr id="16387" name="Rectangle 7"/>
          <p:cNvSpPr>
            <a:spLocks noChangeArrowheads="1"/>
          </p:cNvSpPr>
          <p:nvPr/>
        </p:nvSpPr>
        <p:spPr bwMode="auto">
          <a:xfrm>
            <a:off x="4725988" y="1485900"/>
            <a:ext cx="6769100" cy="4832350"/>
          </a:xfrm>
          <a:prstGeom prst="rect">
            <a:avLst/>
          </a:prstGeom>
          <a:noFill/>
          <a:ln w="9525">
            <a:noFill/>
            <a:miter lim="800000"/>
            <a:headEnd/>
            <a:tailEnd/>
          </a:ln>
        </p:spPr>
        <p:txBody>
          <a:bodyPr anchor="ctr">
            <a:spAutoFit/>
          </a:bodyPr>
          <a:lstStyle/>
          <a:p>
            <a:r>
              <a:rPr lang="ru-RU" sz="2800">
                <a:solidFill>
                  <a:srgbClr val="333333"/>
                </a:solidFill>
                <a:latin typeface="Georgia" pitchFamily="18" charset="0"/>
                <a:cs typeface="Times New Roman" pitchFamily="18" charset="0"/>
              </a:rPr>
              <a:t>Московский пожар 1812 года произошёл 2—6 сентября (14—18 сентября) 1812 года во время оккупации французами Москвы, оставленной русской армией после Бородинского сражения. Пожар охватил практически весь Земляной город и Белый город, а также значительные территории на окраинах города, истребив три четверти деревянных в своей массе построек.</a:t>
            </a:r>
            <a:endParaRPr lang="ru-RU" sz="6600"/>
          </a:p>
        </p:txBody>
      </p:sp>
      <p:pic>
        <p:nvPicPr>
          <p:cNvPr id="5122" name="Picture 2" descr="http://upload.wikimedia.org/wikipedia/commons/thumb/4/48/Great_moscow_fire.gif/275px-Great_moscow_fire.gif"/>
          <p:cNvPicPr>
            <a:picLocks noChangeAspect="1" noChangeArrowheads="1"/>
          </p:cNvPicPr>
          <p:nvPr/>
        </p:nvPicPr>
        <p:blipFill>
          <a:blip r:embed="rId2"/>
          <a:srcRect/>
          <a:stretch>
            <a:fillRect/>
          </a:stretch>
        </p:blipFill>
        <p:spPr bwMode="auto">
          <a:xfrm>
            <a:off x="566738" y="1620838"/>
            <a:ext cx="4065587" cy="5803900"/>
          </a:xfrm>
          <a:prstGeom prst="rect">
            <a:avLst/>
          </a:prstGeom>
          <a:noFill/>
        </p:spPr>
      </p:pic>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a:xfrm>
            <a:off x="1219200" y="431800"/>
            <a:ext cx="9750425" cy="693738"/>
          </a:xfrm>
        </p:spPr>
        <p:txBody>
          <a:bodyPr/>
          <a:lstStyle/>
          <a:p>
            <a:r>
              <a:rPr lang="ru-RU" b="1" i="1" smtClean="0"/>
              <a:t>Развитие событий</a:t>
            </a:r>
            <a:endParaRPr lang="ru-RU" i="1" smtClean="0"/>
          </a:p>
        </p:txBody>
      </p:sp>
      <p:sp>
        <p:nvSpPr>
          <p:cNvPr id="17410" name="Rectangle 3"/>
          <p:cNvSpPr>
            <a:spLocks noChangeArrowheads="1"/>
          </p:cNvSpPr>
          <p:nvPr/>
        </p:nvSpPr>
        <p:spPr bwMode="auto">
          <a:xfrm>
            <a:off x="4510088" y="1663700"/>
            <a:ext cx="7129462" cy="4402138"/>
          </a:xfrm>
          <a:prstGeom prst="rect">
            <a:avLst/>
          </a:prstGeom>
          <a:noFill/>
          <a:ln w="9525">
            <a:noFill/>
            <a:miter lim="800000"/>
            <a:headEnd/>
            <a:tailEnd/>
          </a:ln>
        </p:spPr>
        <p:txBody>
          <a:bodyPr anchor="ctr">
            <a:spAutoFit/>
          </a:bodyPr>
          <a:lstStyle/>
          <a:p>
            <a:r>
              <a:rPr lang="ru-RU" sz="2000">
                <a:solidFill>
                  <a:srgbClr val="333333"/>
                </a:solidFill>
                <a:latin typeface="Georgia" pitchFamily="18" charset="0"/>
                <a:cs typeface="Times New Roman" pitchFamily="18" charset="0"/>
              </a:rPr>
              <a:t>Основная масса жителей Москвы покинула город в течение августа 1812 года. </a:t>
            </a:r>
            <a:r>
              <a:rPr lang="ru-RU" sz="2000" b="1">
                <a:solidFill>
                  <a:srgbClr val="333333"/>
                </a:solidFill>
                <a:latin typeface="Georgia" pitchFamily="18" charset="0"/>
                <a:cs typeface="Times New Roman" pitchFamily="18" charset="0"/>
              </a:rPr>
              <a:t>Военный совет в Филях 1 (13) сентября</a:t>
            </a:r>
            <a:r>
              <a:rPr lang="ru-RU" sz="2000">
                <a:solidFill>
                  <a:srgbClr val="333333"/>
                </a:solidFill>
                <a:latin typeface="Georgia" pitchFamily="18" charset="0"/>
                <a:cs typeface="Times New Roman" pitchFamily="18" charset="0"/>
              </a:rPr>
              <a:t> утвердил решение Кутузова об оставлении Москвы без боя. На следующий день русская армия прошла через Москву на восток через Дорогомилово, Арбат, Яузскую улицу, дорогу на Рязань, сопровождаемая массами беженцев. По ее следам в город вошел авангард Мюрата (до 25 000), занявший Московский Кремль. Главные силы Наполеона вошли в город вечером тремя колоннами (Фили, Дорогомилово, Лужники); Наполеон остался на ночь в Дорогомиловской слободе. В этот день появляются сообщения о первых, разрозненных пожарах в Китай-городе и Яузской части (Тарле).</a:t>
            </a:r>
            <a:endParaRPr lang="ru-RU" sz="2000"/>
          </a:p>
        </p:txBody>
      </p:sp>
      <p:pic>
        <p:nvPicPr>
          <p:cNvPr id="4098" name="Picture 2" descr="File:Fire of Moscow 1812.jpg"/>
          <p:cNvPicPr>
            <a:picLocks noChangeAspect="1" noChangeArrowheads="1"/>
          </p:cNvPicPr>
          <p:nvPr/>
        </p:nvPicPr>
        <p:blipFill>
          <a:blip r:embed="rId2"/>
          <a:srcRect/>
          <a:stretch>
            <a:fillRect/>
          </a:stretch>
        </p:blipFill>
        <p:spPr bwMode="auto">
          <a:xfrm>
            <a:off x="384175" y="2200275"/>
            <a:ext cx="4078288" cy="5791200"/>
          </a:xfrm>
          <a:prstGeom prst="rect">
            <a:avLst/>
          </a:prstGeom>
          <a:noFill/>
        </p:spPr>
      </p:pic>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a:xfrm>
            <a:off x="1125538" y="476250"/>
            <a:ext cx="9752012" cy="592138"/>
          </a:xfrm>
        </p:spPr>
        <p:txBody>
          <a:bodyPr/>
          <a:lstStyle/>
          <a:p>
            <a:r>
              <a:rPr lang="ru-RU" b="1" i="1" smtClean="0"/>
              <a:t>Хронология пожара</a:t>
            </a:r>
            <a:endParaRPr lang="ru-RU" i="1" smtClean="0"/>
          </a:p>
        </p:txBody>
      </p:sp>
      <p:sp>
        <p:nvSpPr>
          <p:cNvPr id="18434" name="Rectangle 3"/>
          <p:cNvSpPr>
            <a:spLocks noChangeArrowheads="1"/>
          </p:cNvSpPr>
          <p:nvPr/>
        </p:nvSpPr>
        <p:spPr bwMode="auto">
          <a:xfrm>
            <a:off x="406400" y="1703388"/>
            <a:ext cx="11088688" cy="4092575"/>
          </a:xfrm>
          <a:prstGeom prst="rect">
            <a:avLst/>
          </a:prstGeom>
          <a:noFill/>
          <a:ln w="9525">
            <a:noFill/>
            <a:miter lim="800000"/>
            <a:headEnd/>
            <a:tailEnd/>
          </a:ln>
        </p:spPr>
        <p:txBody>
          <a:bodyPr anchor="ctr">
            <a:spAutoFit/>
          </a:bodyPr>
          <a:lstStyle/>
          <a:p>
            <a:r>
              <a:rPr lang="ru-RU" sz="2000" b="1">
                <a:solidFill>
                  <a:srgbClr val="333333"/>
                </a:solidFill>
                <a:latin typeface="Georgia" pitchFamily="18" charset="0"/>
                <a:cs typeface="Times New Roman" pitchFamily="18" charset="0"/>
              </a:rPr>
              <a:t>Утром 3 (15) сентября</a:t>
            </a:r>
            <a:r>
              <a:rPr lang="ru-RU" sz="2000">
                <a:solidFill>
                  <a:srgbClr val="333333"/>
                </a:solidFill>
                <a:latin typeface="Georgia" pitchFamily="18" charset="0"/>
                <a:cs typeface="Times New Roman" pitchFamily="18" charset="0"/>
              </a:rPr>
              <a:t> Наполеон при звуках Марсельезы вступил со своей гвардией в Кремль. С возвышенной площадки на Боровицком холме он с тревогой наблюдал, что огненный смерч охватил весь Китай-город. На следующий день рано утром Наполеон покинул Кремль, переехав в Петровский дворец.</a:t>
            </a:r>
          </a:p>
          <a:p>
            <a:r>
              <a:rPr lang="ru-RU" sz="2000">
                <a:solidFill>
                  <a:srgbClr val="333333"/>
                </a:solidFill>
                <a:latin typeface="Georgia" pitchFamily="18" charset="0"/>
                <a:cs typeface="Times New Roman" pitchFamily="18" charset="0"/>
              </a:rPr>
              <a:t>Наполеон, вынужденный спасаться из Кремля, покинул его пешком, направляясь к Арбату, заблудился там и, едва не сгорев, выбрался к селу Хорошеву; переправившись через Москву-реку по плавучему мосту, мимо Ваганьковского кладбища, он дошел к вечеру до Петровского дворца.</a:t>
            </a:r>
          </a:p>
          <a:p>
            <a:r>
              <a:rPr lang="ru-RU" sz="2000">
                <a:solidFill>
                  <a:srgbClr val="333333"/>
                </a:solidFill>
                <a:latin typeface="Georgia" pitchFamily="18" charset="0"/>
                <a:cs typeface="Times New Roman" pitchFamily="18" charset="0"/>
              </a:rPr>
              <a:t>Свита Наполеона проехала по горящему Арбату до Москвы-реки, далее двигаясь относительно безопасным маршрутом вдоль ее берега (Тарле). На утро 6 (18) сентября пожар, уничтожив три четверти города, стих. Наполеон вернулся в Кремль. Начались поиски поджигателей. Всего было расстреляно до 400 человек из низших сословий; первые расстрелы прошли 12 (24) сентября.</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a:xfrm>
            <a:off x="1125538" y="476250"/>
            <a:ext cx="9752012" cy="592138"/>
          </a:xfrm>
        </p:spPr>
        <p:txBody>
          <a:bodyPr/>
          <a:lstStyle/>
          <a:p>
            <a:r>
              <a:rPr lang="ru-RU" b="1" i="1" smtClean="0"/>
              <a:t>Причины пожара</a:t>
            </a:r>
            <a:endParaRPr lang="ru-RU" i="1" smtClean="0"/>
          </a:p>
        </p:txBody>
      </p:sp>
      <p:sp>
        <p:nvSpPr>
          <p:cNvPr id="19458" name="Rectangle 3"/>
          <p:cNvSpPr>
            <a:spLocks noChangeArrowheads="1"/>
          </p:cNvSpPr>
          <p:nvPr/>
        </p:nvSpPr>
        <p:spPr bwMode="auto">
          <a:xfrm>
            <a:off x="909638" y="1441450"/>
            <a:ext cx="10585450" cy="4616450"/>
          </a:xfrm>
          <a:prstGeom prst="rect">
            <a:avLst/>
          </a:prstGeom>
          <a:noFill/>
          <a:ln w="9525">
            <a:noFill/>
            <a:miter lim="800000"/>
            <a:headEnd/>
            <a:tailEnd/>
          </a:ln>
        </p:spPr>
        <p:txBody>
          <a:bodyPr anchor="ctr">
            <a:spAutoFit/>
          </a:bodyPr>
          <a:lstStyle/>
          <a:p>
            <a:r>
              <a:rPr lang="ru-RU" sz="1400">
                <a:solidFill>
                  <a:srgbClr val="333333"/>
                </a:solidFill>
                <a:latin typeface="Georgia" pitchFamily="18" charset="0"/>
                <a:cs typeface="Times New Roman" pitchFamily="18" charset="0"/>
              </a:rPr>
              <a:t>Существует несколько версий возникновения пожара — организованный поджог при оставлении города, поджог русскими лазутчиками, неконтролируемые действия оккупантов, случайно возникший пожар, распространению которого способствовал общий хаос в оставленном городе. Очагов у пожара было несколько, так что возможно, что в той или иной мере верны все версии.</a:t>
            </a:r>
          </a:p>
          <a:p>
            <a:r>
              <a:rPr lang="ru-RU" sz="1400">
                <a:solidFill>
                  <a:srgbClr val="333333"/>
                </a:solidFill>
                <a:latin typeface="Georgia" pitchFamily="18" charset="0"/>
                <a:cs typeface="Times New Roman" pitchFamily="18" charset="0"/>
              </a:rPr>
              <a:t>Московский градоначальник Ф. В. Ростопчин за несколько недель до сдачи города в письмах Багратиону и Балашову грозился при вступлении в него Наполеона обратить Москву в пепел. При оставлении города из него вывезли все «огнеспасительные» снаряды и пожарные части, в то время как городской арсенал был оставлен неприятелю. Одной из причин царившей в городе неразберихи было то, что людьми Ростопчина была выпущена из тюрем тысяча колодников, которые устремились на грабёж оставленных жителями домов. Ростопчин велел поджечь даже свою подмосковную усадьбу Вороново.</a:t>
            </a:r>
          </a:p>
          <a:p>
            <a:r>
              <a:rPr lang="ru-RU" sz="1400">
                <a:solidFill>
                  <a:srgbClr val="333333"/>
                </a:solidFill>
                <a:latin typeface="Georgia" pitchFamily="18" charset="0"/>
                <a:cs typeface="Times New Roman" pitchFamily="18" charset="0"/>
              </a:rPr>
              <a:t>Менее всего пожар был выгоден французам, которые намеревались зимовать в городе. Они сами потушили, среди прочего, дворец Баташеваи Воспитательный дом. Москательный ряд загорелся ещё 2 сентября, и, как вспоминал чиновник Бестужев-Рюмин, был подожжён каким-то полицейским. О том, что за поджиганием домов ловили людей в полицейском мундире, сообщают и французские мемуаристы. Сержант Бургонь, к примеру, вспоминал, что из числа поджигателей «по крайней мере две трети были каторжники… остальные были мещане среднего класса и русские полицейские, которых было легко узнать по их мундирам»[7]. Сохранилось донесение полицейского пристава П. Вороненко, где он отчитывается перед московской управой благочиния в исполнении приказа «стараться истреблять всё огнём», что он и делал весь день 2 сентября «в разных местах по мере возможности до 10 часов вечера»[8].</a:t>
            </a:r>
          </a:p>
          <a:p>
            <a:r>
              <a:rPr lang="ru-RU" sz="1400">
                <a:solidFill>
                  <a:srgbClr val="333333"/>
                </a:solidFill>
                <a:latin typeface="Georgia" pitchFamily="18" charset="0"/>
                <a:cs typeface="Times New Roman" pitchFamily="18" charset="0"/>
              </a:rPr>
              <a:t>Н. А. Троицкий отметил, что без сожжения Москвы тарутинский маневр Кутузова был бы лишён смысла. Известно, что московские жители являлись в стан Кутузова и докладывали, что перед отъездом из города сожгли свои дома, ожидая за это поощрения.</a:t>
            </a: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a:xfrm>
            <a:off x="1125538" y="476250"/>
            <a:ext cx="9752012" cy="592138"/>
          </a:xfrm>
        </p:spPr>
        <p:txBody>
          <a:bodyPr/>
          <a:lstStyle/>
          <a:p>
            <a:r>
              <a:rPr lang="ru-RU" b="1" i="1" smtClean="0"/>
              <a:t>Судьба раненых</a:t>
            </a:r>
            <a:endParaRPr lang="ru-RU" i="1" smtClean="0"/>
          </a:p>
        </p:txBody>
      </p:sp>
      <p:sp>
        <p:nvSpPr>
          <p:cNvPr id="21506" name="Rectangle 3"/>
          <p:cNvSpPr>
            <a:spLocks noChangeArrowheads="1"/>
          </p:cNvSpPr>
          <p:nvPr/>
        </p:nvSpPr>
        <p:spPr bwMode="auto">
          <a:xfrm>
            <a:off x="5807075" y="1341438"/>
            <a:ext cx="5616575" cy="3138487"/>
          </a:xfrm>
          <a:prstGeom prst="rect">
            <a:avLst/>
          </a:prstGeom>
          <a:noFill/>
          <a:ln w="9525">
            <a:noFill/>
            <a:miter lim="800000"/>
            <a:headEnd/>
            <a:tailEnd/>
          </a:ln>
        </p:spPr>
        <p:txBody>
          <a:bodyPr anchor="ctr">
            <a:spAutoFit/>
          </a:bodyPr>
          <a:lstStyle/>
          <a:p>
            <a:r>
              <a:rPr lang="ru-RU">
                <a:latin typeface="Constantia" pitchFamily="18" charset="0"/>
              </a:rPr>
              <a:t>Ростопчин стал отказываться от «авторства» пожара после того, как выяснилось, что в огне погибло от 10 до 20 тысяч русских раненых, которых по обычаю войн того времени оставили на милость победителя. После Бородинского сражения для их вывоза в глубь России катастрофически не хватало транспорта. Кроме того, не все раненые были транспортабельны. Впоследствии Ростопчин, пытаясь оправдаться, писал: «Бонапарт, чтобы свалить на другого свою гнусность, наградил меня титулом поджигателя, и многие верят ему».</a:t>
            </a:r>
            <a:endParaRPr lang="ru-RU">
              <a:solidFill>
                <a:srgbClr val="333333"/>
              </a:solidFill>
              <a:latin typeface="Georgia" pitchFamily="18" charset="0"/>
              <a:cs typeface="Times New Roman" pitchFamily="18" charset="0"/>
            </a:endParaRPr>
          </a:p>
        </p:txBody>
      </p:sp>
      <p:pic>
        <p:nvPicPr>
          <p:cNvPr id="2" name="Picture 2" descr="File:Moscow fire (1812) French soldiers drunking.jpg"/>
          <p:cNvPicPr>
            <a:picLocks noChangeAspect="1" noChangeArrowheads="1"/>
          </p:cNvPicPr>
          <p:nvPr/>
        </p:nvPicPr>
        <p:blipFill>
          <a:blip r:embed="rId3"/>
          <a:srcRect/>
          <a:stretch>
            <a:fillRect/>
          </a:stretch>
        </p:blipFill>
        <p:spPr bwMode="auto">
          <a:xfrm>
            <a:off x="669925" y="1547813"/>
            <a:ext cx="5018088" cy="7681912"/>
          </a:xfrm>
          <a:prstGeom prst="rect">
            <a:avLst/>
          </a:prstGeom>
          <a:noFill/>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a:xfrm>
            <a:off x="1125538" y="476250"/>
            <a:ext cx="9752012" cy="592138"/>
          </a:xfrm>
        </p:spPr>
        <p:txBody>
          <a:bodyPr/>
          <a:lstStyle/>
          <a:p>
            <a:r>
              <a:rPr lang="ru-RU" b="1" i="1" smtClean="0"/>
              <a:t>Разграбление Москвы</a:t>
            </a:r>
            <a:endParaRPr lang="ru-RU" i="1" smtClean="0"/>
          </a:p>
        </p:txBody>
      </p:sp>
      <p:sp>
        <p:nvSpPr>
          <p:cNvPr id="23554" name="Rectangle 3"/>
          <p:cNvSpPr>
            <a:spLocks noChangeArrowheads="1"/>
          </p:cNvSpPr>
          <p:nvPr/>
        </p:nvSpPr>
        <p:spPr bwMode="auto">
          <a:xfrm>
            <a:off x="4725988" y="1125538"/>
            <a:ext cx="6624637" cy="5016500"/>
          </a:xfrm>
          <a:prstGeom prst="rect">
            <a:avLst/>
          </a:prstGeom>
          <a:noFill/>
          <a:ln w="9525">
            <a:noFill/>
            <a:miter lim="800000"/>
            <a:headEnd/>
            <a:tailEnd/>
          </a:ln>
        </p:spPr>
        <p:txBody>
          <a:bodyPr anchor="ctr">
            <a:spAutoFit/>
          </a:bodyPr>
          <a:lstStyle/>
          <a:p>
            <a:r>
              <a:rPr lang="ru-RU" sz="1600">
                <a:latin typeface="Constantia" pitchFamily="18" charset="0"/>
              </a:rPr>
              <a:t>Другой причиной, заставившей Ростопчина, снять с себя ответственность за пожар, могли стать назойливые требования погорельцев возместить им понесённые убытки. «Соловья я никогда не любил. Мне кажется, что я слышу московскую барыню, которая стонет, плачет и просит, чтобы возвратили ей ее вещи, пропавшие во время разгрома Москвы в 1812 году», — иронизировал впоследствии московский градоначальник. Чтобы не слышать этих претензий, после выхода в отставку Ростопчин уехал на постоянное жительство в Париж.</a:t>
            </a:r>
          </a:p>
          <a:p>
            <a:r>
              <a:rPr lang="ru-RU" sz="1600">
                <a:latin typeface="Constantia" pitchFamily="18" charset="0"/>
              </a:rPr>
              <a:t>Вслед за оставлением Москвы французами одним из первых в город вступил кавалеристский авангард русской армии под командованием А. Х. Бенкендорфа, который позднее вспоминал:</a:t>
            </a:r>
          </a:p>
          <a:p>
            <a:r>
              <a:rPr lang="ru-RU" sz="1600" i="1">
                <a:latin typeface="Constantia" pitchFamily="18" charset="0"/>
              </a:rPr>
              <a:t>10 октября 1812 года мы вступили в древнюю столицу, которая еще вся дымилась. Едва могли мы проложить себе дорогу через трупы людей и животных. Развалины и пепел загромождали все улицы. Одни только разграбленные и совершенно почерневшие от дыму церкви служили печальными путеводными точками среди этого необъятного опустошения. Заблудившиеся французы бродили по Москве и делались жертвами толпы крестьян, которые со всех сторон стекались в несчастный город.</a:t>
            </a:r>
          </a:p>
        </p:txBody>
      </p:sp>
      <p:pic>
        <p:nvPicPr>
          <p:cNvPr id="24582" name="Picture 6" descr="File:Plan of Moscow 1813.jpg"/>
          <p:cNvPicPr>
            <a:picLocks noChangeAspect="1" noChangeArrowheads="1"/>
          </p:cNvPicPr>
          <p:nvPr/>
        </p:nvPicPr>
        <p:blipFill>
          <a:blip r:embed="rId3"/>
          <a:srcRect/>
          <a:stretch>
            <a:fillRect/>
          </a:stretch>
        </p:blipFill>
        <p:spPr bwMode="auto">
          <a:xfrm>
            <a:off x="596900" y="1620838"/>
            <a:ext cx="4114800" cy="6694487"/>
          </a:xfrm>
          <a:prstGeom prst="rect">
            <a:avLst/>
          </a:prstGeom>
          <a:noFill/>
        </p:spPr>
      </p:pic>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a:xfrm>
            <a:off x="1125538" y="476250"/>
            <a:ext cx="9752012" cy="592138"/>
          </a:xfrm>
        </p:spPr>
        <p:txBody>
          <a:bodyPr/>
          <a:lstStyle/>
          <a:p>
            <a:r>
              <a:rPr lang="ru-RU" b="1" i="1" smtClean="0"/>
              <a:t>Восстановление Москвы</a:t>
            </a:r>
            <a:endParaRPr lang="ru-RU" i="1" smtClean="0"/>
          </a:p>
        </p:txBody>
      </p:sp>
      <p:sp>
        <p:nvSpPr>
          <p:cNvPr id="25602" name="Rectangle 3"/>
          <p:cNvSpPr>
            <a:spLocks noChangeArrowheads="1"/>
          </p:cNvSpPr>
          <p:nvPr/>
        </p:nvSpPr>
        <p:spPr bwMode="auto">
          <a:xfrm>
            <a:off x="4725988" y="1077913"/>
            <a:ext cx="6624637" cy="5110162"/>
          </a:xfrm>
          <a:prstGeom prst="rect">
            <a:avLst/>
          </a:prstGeom>
          <a:noFill/>
          <a:ln w="9525">
            <a:noFill/>
            <a:miter lim="800000"/>
            <a:headEnd/>
            <a:tailEnd/>
          </a:ln>
        </p:spPr>
        <p:txBody>
          <a:bodyPr anchor="ctr">
            <a:spAutoFit/>
          </a:bodyPr>
          <a:lstStyle/>
          <a:p>
            <a:r>
              <a:rPr lang="ru-RU" sz="1600">
                <a:latin typeface="Constantia" pitchFamily="18" charset="0"/>
              </a:rPr>
              <a:t>Пожар разорил многих домовладельцев, и в первые послепожарные годы произошел массовый передел московских земель. Так, все участки на Маросейке перешли в руки купечества (Сытин).</a:t>
            </a:r>
          </a:p>
          <a:p>
            <a:r>
              <a:rPr lang="ru-RU" sz="1600">
                <a:latin typeface="Constantia" pitchFamily="18" charset="0"/>
              </a:rPr>
              <a:t>В феврале 1813 император Александр учредил «Комиссию для строения в Москве» (упразднена в 1843). Первый генплан Вильяма Гесте (1813) был отклонен как не соответствующий духу города; второй, коллективно составленный, план был утвержден только в 1817. Пожар способствовал расширению улиц, в том числе прокладке Садового кольца. В восстановлении города участвовали архитекторы: Осип Бове,Доменико Жилярди, Афанасий Григорьев и др. В связи с нехваткой денег и строительных материалов, многие дома по-прежнему отстраивались в дереве, имитируя ампирный декор; такие послепожарные дома сохранились на Старой Басманной (дом Василия Пушкина), Малой Молчановке (Музей Лермонтова) и в Денежном переулке. Знамениты слова в комедии Грибоедова «Горе от ума»: «Пожар способствовал ей много к украшенью».</a:t>
            </a:r>
          </a:p>
          <a:p>
            <a:r>
              <a:rPr lang="ru-RU" sz="1600">
                <a:latin typeface="Constantia" pitchFamily="18" charset="0"/>
              </a:rPr>
              <a:t>Московский пожар изображён во многих литературных произведениях, от «Дон Жуана» Байрона до «Войны и мира» Льва Толстого.</a:t>
            </a:r>
          </a:p>
        </p:txBody>
      </p:sp>
      <p:pic>
        <p:nvPicPr>
          <p:cNvPr id="26627" name="Picture 3" descr="File:Wiki Staraya Basmannaya 36, Vasily Pushkin House, Moscow, Russia.jpg"/>
          <p:cNvPicPr>
            <a:picLocks noChangeAspect="1" noChangeArrowheads="1"/>
          </p:cNvPicPr>
          <p:nvPr/>
        </p:nvPicPr>
        <p:blipFill>
          <a:blip r:embed="rId3"/>
          <a:srcRect/>
          <a:stretch>
            <a:fillRect/>
          </a:stretch>
        </p:blipFill>
        <p:spPr bwMode="auto">
          <a:xfrm>
            <a:off x="523875" y="2200275"/>
            <a:ext cx="4224338" cy="4376738"/>
          </a:xfrm>
          <a:prstGeom prst="rect">
            <a:avLst/>
          </a:prstGeom>
          <a:noFill/>
        </p:spPr>
      </p:pic>
    </p:spTree>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S102801059">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BooksClassic_16x9">
      <a:majorFont>
        <a:latin typeface="Constantia"/>
        <a:ea typeface=""/>
        <a:cs typeface=""/>
      </a:majorFont>
      <a:minorFont>
        <a:latin typeface="Constantia"/>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miter lim="800000"/>
        </a:ln>
        <a:ln w="28575"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100000"/>
                <a:shade val="90000"/>
                <a:satMod val="150000"/>
              </a:schemeClr>
            </a:gs>
            <a:gs pos="60000">
              <a:schemeClr val="phClr">
                <a:shade val="20000"/>
                <a:satMod val="255000"/>
              </a:schemeClr>
            </a:gs>
          </a:gsLst>
          <a:lin ang="5400000" scaled="0"/>
        </a:gradFill>
        <a:blipFill rotWithShape="1">
          <a:blip xmlns:r="http://schemas.openxmlformats.org/officeDocument/2006/relationships" r:embed="rId1">
            <a:duotone>
              <a:schemeClr val="phClr">
                <a:shade val="12000"/>
                <a:satMod val="240000"/>
              </a:schemeClr>
              <a:schemeClr val="phClr"/>
            </a:duotone>
          </a:blip>
          <a:stretch/>
        </a:blipFill>
      </a:bgFillStyleLst>
    </a:fmtScheme>
  </a:themeElements>
  <a:objectDefaults>
    <a:spDef>
      <a:spPr/>
      <a:bodyPr rtlCol="0" anchor="ctr"/>
      <a:lstStyle>
        <a:defPPr algn="ctr">
          <a:defRPr sz="2400"/>
        </a:defPPr>
      </a:lstStyle>
      <a:style>
        <a:lnRef idx="2">
          <a:schemeClr val="accent1">
            <a:shade val="50000"/>
          </a:schemeClr>
        </a:lnRef>
        <a:fillRef idx="1">
          <a:schemeClr val="accent1"/>
        </a:fillRef>
        <a:effectRef idx="0">
          <a:schemeClr val="accent1"/>
        </a:effectRef>
        <a:fontRef idx="minor">
          <a:schemeClr val="lt1"/>
        </a:fontRef>
      </a:style>
    </a:spDef>
    <a:lnDef>
      <a:spPr>
        <a:ln w="28575"/>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BooksClassic_16x9">
      <a:majorFont>
        <a:latin typeface="Constantia"/>
        <a:ea typeface=""/>
        <a:cs typeface=""/>
      </a:majorFont>
      <a:minorFont>
        <a:latin typeface="Constantia"/>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miter lim="800000"/>
        </a:ln>
        <a:ln w="28575"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BooksClassic_16x9">
      <a:majorFont>
        <a:latin typeface="Constantia"/>
        <a:ea typeface=""/>
        <a:cs typeface=""/>
      </a:majorFont>
      <a:minorFont>
        <a:latin typeface="Constantia"/>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miter lim="800000"/>
        </a:ln>
        <a:ln w="28575"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themeOverride>
</file>

<file path=docProps/app.xml><?xml version="1.0" encoding="utf-8"?>
<Properties xmlns="http://schemas.openxmlformats.org/officeDocument/2006/extended-properties" xmlns:vt="http://schemas.openxmlformats.org/officeDocument/2006/docPropsVTypes">
  <Template>TS102801059</Template>
  <TotalTime>4</TotalTime>
  <Words>954</Words>
  <Application>Microsoft Office PowerPoint</Application>
  <PresentationFormat>Произвольный</PresentationFormat>
  <Paragraphs>29</Paragraphs>
  <Slides>8</Slides>
  <Notes>4</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4</vt:i4>
      </vt:variant>
      <vt:variant>
        <vt:lpstr>Заголовки слайдов</vt:lpstr>
      </vt:variant>
      <vt:variant>
        <vt:i4>8</vt:i4>
      </vt:variant>
    </vt:vector>
  </HeadingPairs>
  <TitlesOfParts>
    <vt:vector size="16" baseType="lpstr">
      <vt:lpstr>Constantia</vt:lpstr>
      <vt:lpstr>Arial</vt:lpstr>
      <vt:lpstr>Georgia</vt:lpstr>
      <vt:lpstr>Times New Roman</vt:lpstr>
      <vt:lpstr>TS102801059</vt:lpstr>
      <vt:lpstr>TS102801059</vt:lpstr>
      <vt:lpstr>TS102801059</vt:lpstr>
      <vt:lpstr>TS102801059</vt:lpstr>
      <vt:lpstr>Московский пожар 1812 года </vt:lpstr>
      <vt:lpstr>Московский пожар</vt:lpstr>
      <vt:lpstr>Развитие событий</vt:lpstr>
      <vt:lpstr>Хронология пожара</vt:lpstr>
      <vt:lpstr>Причины пожара</vt:lpstr>
      <vt:lpstr>Судьба раненых</vt:lpstr>
      <vt:lpstr>Разграбление Москвы</vt:lpstr>
      <vt:lpstr>Восстановление Москвы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Московский пожар 1812 года </dc:title>
  <dc:creator/>
  <cp:lastModifiedBy/>
  <cp:revision>2</cp:revision>
  <dcterms:created xsi:type="dcterms:W3CDTF">2013-02-12T07:55:52Z</dcterms:created>
  <dcterms:modified xsi:type="dcterms:W3CDTF">2013-02-26T17:00:52Z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TC028010599991</vt:lpwstr>
  </property>
</Properties>
</file>