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6" r:id="rId4"/>
    <p:sldId id="267" r:id="rId5"/>
    <p:sldId id="260" r:id="rId6"/>
    <p:sldId id="261" r:id="rId7"/>
    <p:sldId id="262" r:id="rId8"/>
    <p:sldId id="257" r:id="rId9"/>
    <p:sldId id="258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05.05.2012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Электрическое поле. Напряжённость электрического поля.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: § 89 - 92 упр. 17 (1).</a:t>
            </a:r>
          </a:p>
          <a:p>
            <a:endParaRPr lang="ru-RU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357422" y="5357826"/>
            <a:ext cx="6324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r>
              <a:rPr lang="ru-RU" dirty="0">
                <a:cs typeface="Arial" charset="0"/>
              </a:rPr>
              <a:t>Автор: Острожная Елена Владимировна, учитель физики </a:t>
            </a:r>
            <a:r>
              <a:rPr lang="ru-RU" dirty="0" smtClean="0">
                <a:cs typeface="Arial" charset="0"/>
              </a:rPr>
              <a:t>МБОУ </a:t>
            </a:r>
            <a:r>
              <a:rPr lang="ru-RU" dirty="0">
                <a:cs typeface="Arial" charset="0"/>
              </a:rPr>
              <a:t>СОШ № 18 станицы Новомалороссийской Выселковского района Краснодарского края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изика\10 кл\Электростатика\4 Принцип суперпозиции полей.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90563"/>
            <a:ext cx="7620000" cy="54768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Теория близкодействия утверждает, что любое взаимодействие осуществляется с помощью промежуточных агентов и распространяется с конечной скоростью.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Согласно теории действия на расстоянии одно тело действует на другое непосредственно через пустоту и это действие передаётся мгновенно.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Майкл Фарадей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Каждый из зарядов создаёт в окружающем пространстве электрическое поле. Поле одного заряда действует на другой заряд, и наоборот.</a:t>
            </a:r>
            <a:endParaRPr lang="ru-RU" sz="2400" dirty="0"/>
          </a:p>
        </p:txBody>
      </p:sp>
      <p:pic>
        <p:nvPicPr>
          <p:cNvPr id="3074" name="Picture 2" descr="D:\Документы\10 кл\Электростатика\Фараде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0323" y="930275"/>
            <a:ext cx="3649328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Джеймс Клерк Максвелл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Электромагнитные взаимодействия распространяются в пространстве со скоростью света в вакууме: </a:t>
            </a:r>
          </a:p>
          <a:p>
            <a:r>
              <a:rPr lang="ru-RU" sz="2000" dirty="0" smtClean="0"/>
              <a:t>с = 300000 км/с.</a:t>
            </a:r>
            <a:endParaRPr lang="ru-RU" sz="2000" dirty="0"/>
          </a:p>
        </p:txBody>
      </p:sp>
      <p:pic>
        <p:nvPicPr>
          <p:cNvPr id="4098" name="Picture 2" descr="D:\Документы\10 кл\Электростатика\James_Clerk_Maxwel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0444" y="930275"/>
            <a:ext cx="3929086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изика\10 кл\Электростатика\1 Напряжённость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90563"/>
            <a:ext cx="7620000" cy="54768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Физика\10 кл\Электростатика\2 Линии напряжён.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изика\10 кл\Электростатика\3 Лин. напр.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03001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500042"/>
            <a:ext cx="3643338" cy="55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maggedImage" descr="03001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95" y="1571612"/>
            <a:ext cx="89080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</TotalTime>
  <Words>116</Words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Электрическое поле. Напряжённость электрического поля.  </vt:lpstr>
      <vt:lpstr>Теория близкодействия утверждает, что любое взаимодействие осуществляется с помощью промежуточных агентов и распространяется с конечной скоростью.</vt:lpstr>
      <vt:lpstr>Майкл Фарадей</vt:lpstr>
      <vt:lpstr>Джеймс Клерк Максвелл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Электрическое поле. Напряжённость электрического поля.  </dc:title>
  <cp:lastModifiedBy>Андрей</cp:lastModifiedBy>
  <cp:revision>9</cp:revision>
  <dcterms:modified xsi:type="dcterms:W3CDTF">2012-05-05T15:41:57Z</dcterms:modified>
</cp:coreProperties>
</file>