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25454-AE41-42DB-A52D-D2E8DBEBE8D9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50DBDA-4560-40F7-9831-43854942F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25454-AE41-42DB-A52D-D2E8DBEBE8D9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0DBDA-4560-40F7-9831-43854942F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25454-AE41-42DB-A52D-D2E8DBEBE8D9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0DBDA-4560-40F7-9831-43854942F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925454-AE41-42DB-A52D-D2E8DBEBE8D9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650DBDA-4560-40F7-9831-43854942F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25454-AE41-42DB-A52D-D2E8DBEBE8D9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0DBDA-4560-40F7-9831-43854942F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25454-AE41-42DB-A52D-D2E8DBEBE8D9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0DBDA-4560-40F7-9831-43854942F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0DBDA-4560-40F7-9831-43854942F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25454-AE41-42DB-A52D-D2E8DBEBE8D9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25454-AE41-42DB-A52D-D2E8DBEBE8D9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0DBDA-4560-40F7-9831-43854942F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25454-AE41-42DB-A52D-D2E8DBEBE8D9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0DBDA-4560-40F7-9831-43854942F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925454-AE41-42DB-A52D-D2E8DBEBE8D9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50DBDA-4560-40F7-9831-43854942F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25454-AE41-42DB-A52D-D2E8DBEBE8D9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50DBDA-4560-40F7-9831-43854942F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B925454-AE41-42DB-A52D-D2E8DBEBE8D9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650DBDA-4560-40F7-9831-43854942F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000" b="1" dirty="0" smtClean="0"/>
              <a:t>Цель урока</a:t>
            </a:r>
            <a:r>
              <a:rPr lang="ru-RU" sz="4000" dirty="0" smtClean="0"/>
              <a:t>:</a:t>
            </a:r>
            <a:endParaRPr lang="en-US" sz="4000" dirty="0" smtClean="0"/>
          </a:p>
          <a:p>
            <a:r>
              <a:rPr lang="ru-RU" sz="4400" dirty="0" smtClean="0"/>
              <a:t> </a:t>
            </a:r>
            <a:r>
              <a:rPr lang="ru-RU" sz="4400" dirty="0" smtClean="0"/>
              <a:t>познакомиться с понятиями генетики, вспомнить определения по теме.</a:t>
            </a:r>
            <a:endParaRPr lang="ru-RU" sz="4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>Основные понятия генетики</a:t>
            </a:r>
            <a:r>
              <a:rPr lang="ru-RU" sz="4800" b="1" dirty="0" smtClean="0"/>
              <a:t>.</a:t>
            </a:r>
            <a:endParaRPr lang="ru-RU" sz="4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Работа по </a:t>
            </a:r>
            <a:r>
              <a:rPr lang="ru-RU" sz="4000" dirty="0" smtClean="0"/>
              <a:t>вариантам</a:t>
            </a:r>
            <a:r>
              <a:rPr lang="en-US" sz="4000" dirty="0" smtClean="0"/>
              <a:t>- </a:t>
            </a:r>
            <a:r>
              <a:rPr lang="ru-RU" sz="4000" dirty="0" smtClean="0"/>
              <a:t>выполнение теста части А и В.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Повторение по теме: Размножение организмов</a:t>
            </a:r>
            <a:r>
              <a:rPr lang="ru-RU" sz="4000" b="1" dirty="0" smtClean="0"/>
              <a:t>.</a:t>
            </a:r>
            <a:endParaRPr lang="ru-RU" sz="4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Генетика-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Основоположник генетики-</a:t>
            </a:r>
            <a:br>
              <a:rPr lang="ru-RU" sz="3600" dirty="0" smtClean="0"/>
            </a:br>
            <a:r>
              <a:rPr lang="ru-RU" sz="3600" dirty="0" smtClean="0"/>
              <a:t>Год рождения генетики-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Наследственность-</a:t>
            </a:r>
          </a:p>
          <a:p>
            <a:endParaRPr lang="ru-RU" dirty="0" smtClean="0"/>
          </a:p>
          <a:p>
            <a:r>
              <a:rPr lang="ru-RU" dirty="0" smtClean="0"/>
              <a:t>Единица </a:t>
            </a:r>
            <a:r>
              <a:rPr lang="ru-RU" dirty="0" err="1" smtClean="0"/>
              <a:t>наслед-ти</a:t>
            </a:r>
            <a:r>
              <a:rPr lang="ru-RU" dirty="0" smtClean="0"/>
              <a:t>-</a:t>
            </a:r>
          </a:p>
          <a:p>
            <a:r>
              <a:rPr lang="ru-RU" dirty="0" smtClean="0"/>
              <a:t>Ген-</a:t>
            </a:r>
          </a:p>
          <a:p>
            <a:r>
              <a:rPr lang="ru-RU" dirty="0" smtClean="0"/>
              <a:t>Генотип-</a:t>
            </a:r>
          </a:p>
          <a:p>
            <a:r>
              <a:rPr lang="ru-RU" dirty="0" smtClean="0"/>
              <a:t>Фенотип-</a:t>
            </a:r>
          </a:p>
          <a:p>
            <a:r>
              <a:rPr lang="ru-RU" dirty="0" smtClean="0"/>
              <a:t>Альтернативные признаки-</a:t>
            </a:r>
          </a:p>
          <a:p>
            <a:r>
              <a:rPr lang="ru-RU" dirty="0" smtClean="0"/>
              <a:t>Гибридологический метод-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Изменчивость-</a:t>
            </a:r>
          </a:p>
          <a:p>
            <a:endParaRPr lang="ru-RU" dirty="0" smtClean="0"/>
          </a:p>
          <a:p>
            <a:r>
              <a:rPr lang="ru-RU" dirty="0" smtClean="0"/>
              <a:t>Аллельные гены(</a:t>
            </a:r>
            <a:r>
              <a:rPr lang="ru-RU" dirty="0" err="1" smtClean="0"/>
              <a:t>Аа</a:t>
            </a:r>
            <a:r>
              <a:rPr lang="ru-RU" dirty="0" smtClean="0"/>
              <a:t>)-</a:t>
            </a:r>
          </a:p>
          <a:p>
            <a:r>
              <a:rPr lang="ru-RU" dirty="0" smtClean="0"/>
              <a:t>Аллель(</a:t>
            </a:r>
            <a:r>
              <a:rPr lang="ru-RU" dirty="0" err="1" smtClean="0"/>
              <a:t>А,а</a:t>
            </a:r>
            <a:r>
              <a:rPr lang="ru-RU" dirty="0" smtClean="0"/>
              <a:t>)-</a:t>
            </a:r>
          </a:p>
          <a:p>
            <a:r>
              <a:rPr lang="ru-RU" dirty="0" smtClean="0"/>
              <a:t>Доминантный признак(А)-</a:t>
            </a:r>
          </a:p>
          <a:p>
            <a:r>
              <a:rPr lang="ru-RU" dirty="0" smtClean="0"/>
              <a:t>Рецессивный признак(а)-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P-</a:t>
            </a:r>
          </a:p>
          <a:p>
            <a:r>
              <a:rPr lang="en-US" dirty="0" smtClean="0"/>
              <a:t>G-</a:t>
            </a:r>
          </a:p>
          <a:p>
            <a:r>
              <a:rPr lang="en-US" dirty="0" smtClean="0"/>
              <a:t>F-</a:t>
            </a:r>
          </a:p>
          <a:p>
            <a:r>
              <a:rPr lang="ru-RU" dirty="0" smtClean="0"/>
              <a:t>Х-</a:t>
            </a:r>
          </a:p>
          <a:p>
            <a:r>
              <a:rPr lang="ru-RU" dirty="0" smtClean="0"/>
              <a:t>Женская особь-</a:t>
            </a:r>
          </a:p>
          <a:p>
            <a:r>
              <a:rPr lang="ru-RU" dirty="0" smtClean="0"/>
              <a:t>Мужская особь-</a:t>
            </a:r>
          </a:p>
          <a:p>
            <a:r>
              <a:rPr lang="ru-RU" dirty="0" smtClean="0"/>
              <a:t>А-</a:t>
            </a:r>
          </a:p>
          <a:p>
            <a:r>
              <a:rPr lang="ru-RU" dirty="0" smtClean="0"/>
              <a:t>а-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символы генетики: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Стр.136-139</a:t>
            </a:r>
          </a:p>
          <a:p>
            <a:r>
              <a:rPr lang="ru-RU" sz="4000" dirty="0" smtClean="0"/>
              <a:t>Вспомнить схему  решения задач </a:t>
            </a:r>
            <a:r>
              <a:rPr lang="ru-RU" sz="4000" smtClean="0"/>
              <a:t>по генетике.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Домашнее задание:</a:t>
            </a:r>
            <a:endParaRPr lang="ru-RU" sz="54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83</Words>
  <Application>Microsoft Office PowerPoint</Application>
  <PresentationFormat>Экран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Бумажная</vt:lpstr>
      <vt:lpstr>Основные понятия генетики.</vt:lpstr>
      <vt:lpstr>Повторение по теме: Размножение организмов.</vt:lpstr>
      <vt:lpstr> Генетика- Основоположник генетики- Год рождения генетики-</vt:lpstr>
      <vt:lpstr>Основные символы генетики: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Sveta</dc:creator>
  <cp:lastModifiedBy>Sveta</cp:lastModifiedBy>
  <cp:revision>15</cp:revision>
  <dcterms:created xsi:type="dcterms:W3CDTF">2013-02-25T17:08:56Z</dcterms:created>
  <dcterms:modified xsi:type="dcterms:W3CDTF">2013-02-26T16:58:13Z</dcterms:modified>
</cp:coreProperties>
</file>