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4" r:id="rId12"/>
    <p:sldId id="276" r:id="rId13"/>
    <p:sldId id="278" r:id="rId14"/>
    <p:sldId id="273" r:id="rId15"/>
    <p:sldId id="274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Склонение числительных, обозначающих целые числа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(40, 90, 100, от 50 до 80 и от 200 до 900)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 err="1" smtClean="0"/>
              <a:t>Ахкобекова</a:t>
            </a:r>
            <a:r>
              <a:rPr lang="ru-RU" sz="2400" b="1" dirty="0" smtClean="0"/>
              <a:t> Х.З., учитель русского языка и литературы</a:t>
            </a:r>
          </a:p>
          <a:p>
            <a:r>
              <a:rPr lang="ru-RU" sz="2400" b="1" dirty="0" smtClean="0"/>
              <a:t> МАОУ гимназии</a:t>
            </a:r>
          </a:p>
          <a:p>
            <a:r>
              <a:rPr lang="ru-RU" sz="2400" b="1" dirty="0" smtClean="0"/>
              <a:t> г. Томска №13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сложных слов – числительных от 50 до 80 и от 200 до 900 склоняются обе части</a:t>
            </a: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И.п.     Пятьдесят              семьсот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Р.п.      Пят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сем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Д.п.     Пят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сем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В.п.      Пятьдесят               семьсот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Т.п.      Пять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десять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семь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П.п.  о пят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о  сем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Склонение числительных 200 – 900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И.п.     Дв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тр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четыр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Р.п.      Дв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      тр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      четыр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Д.п. Дв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четыр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В.п.      Дв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четыр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Т.п.  Дв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тр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четырь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П.п. о  дв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четыр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Устный счет на закрепление: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854 сложить с 232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947 вычесть 325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342 прибавить 679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878 отнять 511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453 сложить 746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примеры: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854 сложить с 232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Восемьсот пятьдесят четыре сложить с двум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тридцат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дв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получится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1 086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947 вычесть 325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девят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сот сорок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сем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вычесть трист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двадцат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пят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получится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622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342 прибавить 679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тр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сорок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прибавить шест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сот сем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десят девят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получится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Запишите словом: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Наибольшая единица измерения расстояния -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Наименьшая единица измерения времени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Целое число, следующее за десятком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Мера массы в 100 кг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Тысяча граммов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Сотая часть числа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1 000 000 -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1 000 000 000 -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200 -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300 -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400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лометр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кунда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адцать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центн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кил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мм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ион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иард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двести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трист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Полминутки для шутки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Прочитайте зашифрованные слова: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Сева100поль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ви3на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1надцать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3о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пи100лет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100н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па3от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100янка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о5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элек3к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с. 152 – 153 (правила) упр. 364.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1.Знать: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особенностях склонения количественных числительных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2.Уметь: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Правильно писать и употреблять падежные формы числительных, обозначающих целые числа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Пословицы с использованием числительных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имей сто рублей, а имей сто друзей.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Семеро одного не ждут.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Семь бед - один ответ.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Семеро с сошкой, а один с ложкой.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Числительные  в заглавии художественных произведений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«Три толстяка»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(повесть-сказка  Юрия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Олеши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1924 г.)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«Трое в лодке, не считая собаки»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(юмористическая повесть,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Джеро́м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Кла́пка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Джеро́м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1889 г.)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 один в поле воин»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(историческое приключение, Юрий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Михайлик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опубликован 1994 г.)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«Четвертая высота»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(повесть, Елена Ильина, 1946 г.)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 утверждаю, что: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Числительное – самостоятельная часть речи.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Числительное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полтора 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собирательное      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 именах числительных от 5 до 20, 30  Ь знак  пишется на конце.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Порядковые числительные, как и прилагательные, изменяются по родам, падежам и числам.                                                                                           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2 122  (две тысячи сто двадцать два)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Охарактеризуйте это числительное.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какому разряду относится числительное?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</a:rPr>
              <a:t>Числительные, обозначающие целые числа</a:t>
            </a:r>
            <a:br>
              <a:rPr lang="ru-RU" sz="2400" b="1" dirty="0" smtClean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</a:rPr>
              <a:t>У числительных 40, 90, 100 две формы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buClr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И.п.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Сорок      девяносто       сто</a:t>
            </a:r>
          </a:p>
          <a:p>
            <a:pPr marL="342900" lvl="0" indent="-342900">
              <a:spcBef>
                <a:spcPct val="20000"/>
              </a:spcBef>
              <a:buClr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Р.п.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Сорок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девяност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</a:p>
          <a:p>
            <a:pPr marL="342900" lvl="0" indent="-342900">
              <a:spcBef>
                <a:spcPct val="20000"/>
              </a:spcBef>
              <a:buClr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Д.п.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Сорок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девяност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</a:p>
          <a:p>
            <a:pPr marL="342900" lvl="0" indent="-342900">
              <a:spcBef>
                <a:spcPct val="20000"/>
              </a:spcBef>
              <a:buClr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В.п.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Сорок      девяносто       сто</a:t>
            </a:r>
          </a:p>
          <a:p>
            <a:pPr marL="342900" lvl="0" indent="-342900">
              <a:spcBef>
                <a:spcPct val="20000"/>
              </a:spcBef>
              <a:buClr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Т.п.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Сорок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девяност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</a:p>
          <a:p>
            <a:pPr marL="342900" lvl="0" indent="-342900">
              <a:spcBef>
                <a:spcPct val="20000"/>
              </a:spcBef>
              <a:buClr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П.п.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Сорок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девяност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ст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Запишите предложение и замените числа словами: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взмахов крыльев птички колибри колеблется от 30 до 100 в секунду.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Прокомментируйте правописание числительных.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вы думаете, почему в числительном сорок отсутствует упоминание о десятках?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Из истории числительных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Слово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сорок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Древней Руси было именем существительным. Оно означало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«мешок».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Мешок с сорока соболями служил денежной единицей. В один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сорок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(то есть мешок) вкладывали четыре десятка собольих или беличьих шкурок, что составляло набор на целую шубу. Таким образом,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сорок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сначала мешок, затем мешок с сорока соболями (или белками), и, наконец, числительное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сорок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</TotalTime>
  <Words>536</Words>
  <Application>Microsoft Office PowerPoint</Application>
  <PresentationFormat>Экран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Склонение числительных, обозначающих целые числа  (40, 90, 100, от 50 до 80 и от 200 до 900)   </vt:lpstr>
      <vt:lpstr>Цели урока: </vt:lpstr>
      <vt:lpstr>Пословицы с использованием числительных</vt:lpstr>
      <vt:lpstr>Числительные  в заглавии художественных произведений</vt:lpstr>
      <vt:lpstr>Я утверждаю, что: </vt:lpstr>
      <vt:lpstr>Ответ:</vt:lpstr>
      <vt:lpstr>Числительные, обозначающие целые числа У числительных 40, 90, 100 две формы</vt:lpstr>
      <vt:lpstr>Запишите предложение и замените числа словами: </vt:lpstr>
      <vt:lpstr>Из истории числительных</vt:lpstr>
      <vt:lpstr>У сложных слов – числительных от 50 до 80 и от 200 до 900 склоняются обе части </vt:lpstr>
      <vt:lpstr>Склонение числительных 200 – 900 </vt:lpstr>
      <vt:lpstr>Устный счет на закрепление: </vt:lpstr>
      <vt:lpstr>Проверим примеры:</vt:lpstr>
      <vt:lpstr>Запишите словом: </vt:lpstr>
      <vt:lpstr>Ответы:</vt:lpstr>
      <vt:lpstr>Полминутки для шутки  Прочитайте зашифрованные слова: 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Склонение числительных, обозначающих целые числа  (40, 90, 100, от 50 до 80 и от 200 до 900)  (продолжение темы) </dc:title>
  <dc:creator>intant</dc:creator>
  <cp:lastModifiedBy>teacher-309</cp:lastModifiedBy>
  <cp:revision>42</cp:revision>
  <dcterms:created xsi:type="dcterms:W3CDTF">2012-02-09T15:47:50Z</dcterms:created>
  <dcterms:modified xsi:type="dcterms:W3CDTF">2012-02-10T06:47:51Z</dcterms:modified>
</cp:coreProperties>
</file>