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5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7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6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0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1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7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91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19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887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15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9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9C44-120E-461F-8EB8-2FF2844FDAA4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5D9A9-535A-4B45-823B-6EA3CEB1B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67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332656"/>
            <a:ext cx="4272534" cy="63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6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natasha</cp:lastModifiedBy>
  <cp:revision>1</cp:revision>
  <dcterms:created xsi:type="dcterms:W3CDTF">2013-02-26T13:21:29Z</dcterms:created>
  <dcterms:modified xsi:type="dcterms:W3CDTF">2013-02-26T13:23:36Z</dcterms:modified>
</cp:coreProperties>
</file>