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10C11-1B60-421D-A666-52264C2C758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23DDA-0261-46C3-91DB-457DDE1285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772816"/>
            <a:ext cx="511256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656184"/>
          </a:xfrm>
        </p:spPr>
        <p:txBody>
          <a:bodyPr>
            <a:prstTxWarp prst="textChevro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Нам смелым и сильным, и ловким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 спортом всегда по пути!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i-snoubord.ru/d/3121-1/i-snoubord386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04664"/>
            <a:ext cx="612068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со спортом дружим,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очень спорт нам нужен.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 не будем же лениться.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Дело мастера боится!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9" name="Picture 3" descr="C:\Users\Sony\Desktop\DCIM\101MSDCF\DSC049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734481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scadeUp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Эстафета «проведи шайбу через препятствие»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3" name="Picture 3" descr="C:\Users\Sony\Desktop\DCIM\101MSDCF\DSC04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27280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«попади в цель»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C:\Users\Sony\Desktop\DCIM\101MSDCF\DSC04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48883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864096"/>
          </a:xfrm>
        </p:spPr>
        <p:txBody>
          <a:bodyPr>
            <a:prstTxWarp prst="textArchDow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Игра «день и ночь»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8194" name="Picture 2" descr="C:\Users\Sony\Desktop\DCIM\101MSDCF\DSC04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05678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  <a:scene3d>
              <a:camera prst="isometricOffAxis1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softRound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Эстафета «пролететь на метле через препятствие»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Sony\Desktop\DCIM\101MSDCF\DSC04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38196"/>
            <a:ext cx="7416824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  <a:scene3d>
              <a:camera prst="perspectiveRelaxed"/>
              <a:lightRig rig="threePt" dir="t"/>
            </a:scene3d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Зимние забавы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3" name="Picture 3" descr="C:\Users\Sony\Desktop\DCIM\101MSDCF\DSC048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77686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ony\Desktop\DCIM\101MSDCF\DSC04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416824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prstTxWarp prst="textWave4">
              <a:avLst/>
            </a:prstTxWarp>
            <a:scene3d>
              <a:camera prst="perspectiveContrastingLef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Мы со спортом дружим,  очень спорт нам нужен. Так не будем же лениться. Дело мастера боится!</vt:lpstr>
      <vt:lpstr>Эстафета «проведи шайбу через препятствие»</vt:lpstr>
      <vt:lpstr>«попади в цель»</vt:lpstr>
      <vt:lpstr>Игра «день и ночь»</vt:lpstr>
      <vt:lpstr>Эстафета «пролететь на метле через препятствие»</vt:lpstr>
      <vt:lpstr>Зимние забавы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16</cp:revision>
  <dcterms:created xsi:type="dcterms:W3CDTF">2013-02-17T13:04:18Z</dcterms:created>
  <dcterms:modified xsi:type="dcterms:W3CDTF">2013-02-26T19:29:08Z</dcterms:modified>
</cp:coreProperties>
</file>