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9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04664"/>
            <a:ext cx="5940152" cy="3712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34171" y="4581128"/>
            <a:ext cx="527567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Спортивный досуг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для старших дошкольников</a:t>
            </a: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«форд </a:t>
            </a:r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баярд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271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764703"/>
            <a:ext cx="3885896" cy="5181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8378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88640"/>
            <a:ext cx="3885048" cy="2913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420888"/>
            <a:ext cx="3960440" cy="297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8584" y="3429000"/>
            <a:ext cx="4211960" cy="3158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2299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76672"/>
            <a:ext cx="4191930" cy="5589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09" y="2636912"/>
            <a:ext cx="4115949" cy="3086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6415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692696"/>
            <a:ext cx="4155926" cy="5541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780928"/>
            <a:ext cx="4163955" cy="3122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72743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2013" y="260648"/>
            <a:ext cx="4128459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703" y="2924944"/>
            <a:ext cx="4187957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81156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76672"/>
            <a:ext cx="3975906" cy="5301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016" y="2276872"/>
            <a:ext cx="4499992" cy="1946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016" y="4581128"/>
            <a:ext cx="4487847" cy="1945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524816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2382957" cy="14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132856"/>
            <a:ext cx="5580112" cy="4185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36819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apple</cp:lastModifiedBy>
  <cp:revision>11</cp:revision>
  <dcterms:modified xsi:type="dcterms:W3CDTF">2013-02-23T07:51:51Z</dcterms:modified>
</cp:coreProperties>
</file>