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75" r:id="rId6"/>
    <p:sldId id="268" r:id="rId7"/>
    <p:sldId id="269" r:id="rId8"/>
    <p:sldId id="270" r:id="rId9"/>
    <p:sldId id="271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6000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6000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Tm="6000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 advTm="6000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6000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Tm="6000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6000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6000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6000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Tm="6000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 advTm="6000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D4B5420-99AF-449A-92AC-20E9E0293DC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C33E2DF-9C69-4FCD-BCDC-8547EB7128B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 advTm="6000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у ребенка мелкой моторики рук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2204865"/>
            <a:ext cx="6400800" cy="864096"/>
          </a:xfrm>
        </p:spPr>
        <p:txBody>
          <a:bodyPr>
            <a:normAutofit/>
          </a:bodyPr>
          <a:lstStyle/>
          <a:p>
            <a:r>
              <a:rPr lang="ru-RU" sz="1200" dirty="0" smtClean="0"/>
              <a:t>(собрание – практикум)</a:t>
            </a:r>
          </a:p>
          <a:p>
            <a:endParaRPr lang="ru-RU" sz="1200" dirty="0"/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endParaRPr lang="ru-RU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636912"/>
            <a:ext cx="426720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858988"/>
      </p:ext>
    </p:extLst>
  </p:cSld>
  <p:clrMapOvr>
    <a:masterClrMapping/>
  </p:clrMapOvr>
  <p:transition spd="slow" advTm="3144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683568" y="549275"/>
            <a:ext cx="7776864" cy="46799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	Разнообразная самостоятельная практическая деятельность по развитию мелкой мускулатуры рук не только оказывает ценное развивающее воздействие на личность старшего дошкольника, но и готовит к овладению письмом в школе. Письмо – сложный навык, основанный на выполнении тонко-координированных графических движений. Техника письма требует слаженной работы мелких мышц кисти и всей руки, правильной координации движений тела. Зрительной сосредоточенности и способности к произвольной регуляции деятельности, а также определенной функциональной зрелости коры головного мозга.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Наша задача состоит в том, чтобы в содружестве с семьей развить мелкую мускулатуру рук и подготовить детей к письму. Создать условия для накопления ребенком двигательного практического опыта, без которого невозможно быстро и успешно освоить навык письма.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653136"/>
            <a:ext cx="338437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2591615"/>
      </p:ext>
    </p:extLst>
  </p:cSld>
  <p:clrMapOvr>
    <a:masterClrMapping/>
  </p:clrMapOvr>
  <p:transition spd="slow" advTm="7098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Показать важность работы по развитию мелкой моторики рук;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Обозначить взаимосвязь развития мелкой моторики рук и речи дошкольника;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Научить родителей психотехническим играм и упражнениям по развитию мелкой моторики рук.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Цели: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43526211"/>
      </p:ext>
    </p:extLst>
  </p:cSld>
  <p:clrMapOvr>
    <a:masterClrMapping/>
  </p:clrMapOvr>
  <p:transition spd="slow" advTm="4799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	Лучший способ подготовить руку ребенка к письму – игра. Почему так важно подготовить руку ребенка к письму? Ученые доказали, что развитие руки находится в тесной связи с развитием речи и мышлением малыша. Обычно ребенок с развитой мелкой моторикой умеет логически рассуждать, у него достаточно развиты память и внимание, связная речь. Однако педагоги отмечают, что первоклассники часто испытывают серьезные трудности при овладении навыком письма.  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Письмо – это сложный навык, включающий выполнение тонких координированных движений руки.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работы по развитию мелкой моторики рук у ребенка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164947"/>
      </p:ext>
    </p:extLst>
  </p:cSld>
  <p:clrMapOvr>
    <a:masterClrMapping/>
  </p:clrMapOvr>
  <p:transition spd="slow" advTm="6771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idx="4294967295"/>
          </p:nvPr>
        </p:nvSpPr>
        <p:spPr>
          <a:xfrm>
            <a:off x="611560" y="620713"/>
            <a:ext cx="7848872" cy="5505450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ru-RU" dirty="0" smtClean="0"/>
              <a:t>	В дошкольном возрасте важна именно подготовка к письму, а не обучение ему, что часто приводит к формированию неправильной техники письма. Умение выполнять мелкие движения с предметами развивается в старшем дошкольном возрасте, именно к шести годам в основном заканчивается созревание соответствующих зон головного мозга, развитие мелких мышц кисти.</a:t>
            </a:r>
          </a:p>
          <a:p>
            <a:pPr marL="0" indent="0" algn="l">
              <a:buNone/>
            </a:pPr>
            <a:r>
              <a:rPr lang="ru-RU" sz="2400" dirty="0" smtClean="0"/>
              <a:t>	</a:t>
            </a:r>
            <a:r>
              <a:rPr lang="ru-RU" dirty="0" smtClean="0"/>
              <a:t>Поэтому работа по развитию мелкой моторики рук должна начаться задолго до поступления ребенка в школу.</a:t>
            </a:r>
          </a:p>
          <a:p>
            <a:pPr marL="0" indent="0" algn="l">
              <a:buNone/>
            </a:pPr>
            <a:r>
              <a:rPr lang="ru-RU" sz="2400" dirty="0" smtClean="0"/>
              <a:t>	Работу по развитию мелкой моторики рук нужно вести с самого раннего возраста и регулярно: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Уже в младенчестве можно выполнять массаж пальчиков, воздействуя на активные точки связанные с корой головного мозга.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/>
              <a:t>В раннем и младшем дошкольном возрасте полезно выполнять простые упражнения, сопровождаемые стихотворным текстом (например «Сорока»), не забывать о развитии элементарных навыков самообслуживания (застегивание и расстегивание пуговиц, завязывание шнурков и т. д.) </a:t>
            </a:r>
          </a:p>
          <a:p>
            <a:pPr marL="0" indent="0" algn="l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45292675"/>
      </p:ext>
    </p:extLst>
  </p:cSld>
  <p:clrMapOvr>
    <a:masterClrMapping/>
  </p:clrMapOvr>
  <p:transition spd="slow" advTm="7007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На столе перед ребенком лежат резьбой вверх две пробки от пластиковых бутылок – это лыжи. Ребенок ставит в них указательный и средний пальцы, как ноги. Двигается на лыжах, делая по шагу на каждый ударный слог:</a:t>
            </a:r>
          </a:p>
          <a:p>
            <a:pPr marL="0" indent="0" algn="ctr">
              <a:buNone/>
            </a:pPr>
            <a:r>
              <a:rPr lang="ru-RU" dirty="0" smtClean="0"/>
              <a:t>Мы едем на лыжах, мы мчимся с горы,</a:t>
            </a:r>
          </a:p>
          <a:p>
            <a:pPr marL="0" indent="0" algn="ctr">
              <a:buNone/>
            </a:pPr>
            <a:r>
              <a:rPr lang="ru-RU" dirty="0" smtClean="0"/>
              <a:t>Мы любим забавы холодной зимы.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« На лыжах»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149080"/>
            <a:ext cx="352839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66796"/>
      </p:ext>
    </p:extLst>
  </p:cSld>
  <p:clrMapOvr>
    <a:masterClrMapping/>
  </p:clrMapOvr>
  <p:transition spd="slow" advTm="5958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Ребенок комкает, начиная с уголка, носовой платок (или полиэтиленовый мешочек) так, чтобы он целиком уместился в кулачке.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«Спрячь платочек»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356992"/>
            <a:ext cx="432048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450311"/>
      </p:ext>
    </p:extLst>
  </p:cSld>
  <p:clrMapOvr>
    <a:masterClrMapping/>
  </p:clrMapOvr>
  <p:transition spd="slow" advTm="5514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Для развития мелкой моторики рук, а также детского творчества, артистизма у детей, используются различные виды </a:t>
            </a:r>
            <a:r>
              <a:rPr lang="ru-RU" dirty="0" err="1" smtClean="0"/>
              <a:t>инсценирования</a:t>
            </a:r>
            <a:r>
              <a:rPr lang="ru-RU" dirty="0" smtClean="0"/>
              <a:t>. Сделайте с ребенком пальчиковый театр, покажите небольшие игры-инсценировки в форме диалога: «Две лягушки», «Маша и медведь» и т. д.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Многообразие способов развития мелкой моторики рук у ребенка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933056"/>
            <a:ext cx="410445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710547"/>
      </p:ext>
    </p:extLst>
  </p:cSld>
  <p:clrMapOvr>
    <a:masterClrMapping/>
  </p:clrMapOvr>
  <p:transition spd="slow" advTm="7003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755576" y="692150"/>
            <a:ext cx="7704856" cy="54340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Детей привлекает возможность мастерить поделки из бумаги, которые можно использовать в играх, инсценировках, - это оригами. 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Оригами – древнее искусство создания разного рода фигур из бумаги, оно пришло из Китая. Притягательная сила этого искусства – в способности будить детское воображение, память, пространственное мышление, развивать мелкую моторику пальцев.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077073"/>
            <a:ext cx="4392488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505380"/>
      </p:ext>
    </p:extLst>
  </p:cSld>
  <p:clrMapOvr>
    <a:masterClrMapping/>
  </p:clrMapOvr>
  <p:transition spd="slow" advTm="6941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755576" y="549275"/>
            <a:ext cx="7704856" cy="5832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Существуют и другие формы развития мелкой моторики рук которые можно применять дома: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работа с раскрасками – штриховка;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пальчиковая гимнастика – шнуровка;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игры с конструктором, мозаикой;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лепка из глины, пластилина;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нанизывание бус, бисера;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сматывание цветных ниток в клубочки;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работа с ножницами.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437112"/>
            <a:ext cx="410445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05454"/>
      </p:ext>
    </p:extLst>
  </p:cSld>
  <p:clrMapOvr>
    <a:masterClrMapping/>
  </p:clrMapOvr>
  <p:transition spd="slow" advTm="7154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231</TotalTime>
  <Words>69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Развитие у ребенка мелкой моторики рук  </vt:lpstr>
      <vt:lpstr>Цели:</vt:lpstr>
      <vt:lpstr>Значение работы по развитию мелкой моторики рук у ребенка</vt:lpstr>
      <vt:lpstr>Презентация PowerPoint</vt:lpstr>
      <vt:lpstr>« На лыжах»</vt:lpstr>
      <vt:lpstr>«Спрячь платочек»</vt:lpstr>
      <vt:lpstr>Многообразие способов развития мелкой моторики рук у ребенка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у ребенка мелкой моторики рук</dc:title>
  <dc:creator>Светлана</dc:creator>
  <cp:lastModifiedBy>Светлана</cp:lastModifiedBy>
  <cp:revision>29</cp:revision>
  <dcterms:created xsi:type="dcterms:W3CDTF">2013-01-28T14:30:28Z</dcterms:created>
  <dcterms:modified xsi:type="dcterms:W3CDTF">2013-02-14T09:39:15Z</dcterms:modified>
</cp:coreProperties>
</file>