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B59EFE-9B17-4247-9220-A257CBB75AB6}" type="doc">
      <dgm:prSet loTypeId="urn:microsoft.com/office/officeart/2005/8/layout/hList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DF4DD65A-D649-41BB-9C4F-3C9AC46EBF04}">
      <dgm:prSet phldrT="[Текст]"/>
      <dgm:spPr/>
      <dgm:t>
        <a:bodyPr/>
        <a:lstStyle/>
        <a:p>
          <a:r>
            <a:rPr lang="ru-RU" dirty="0" smtClean="0"/>
            <a:t>Железы внешней секреции</a:t>
          </a:r>
        </a:p>
        <a:p>
          <a:r>
            <a:rPr lang="ru-RU" dirty="0" smtClean="0"/>
            <a:t>(выделяют гомоны в полость или на поверхность тела)</a:t>
          </a:r>
          <a:endParaRPr lang="ru-RU" dirty="0"/>
        </a:p>
      </dgm:t>
    </dgm:pt>
    <dgm:pt modelId="{73168D10-1479-4C68-9452-AE90C07D1A98}" type="parTrans" cxnId="{D8A128E3-267C-452E-8442-40879656A0B5}">
      <dgm:prSet/>
      <dgm:spPr/>
      <dgm:t>
        <a:bodyPr/>
        <a:lstStyle/>
        <a:p>
          <a:endParaRPr lang="ru-RU"/>
        </a:p>
      </dgm:t>
    </dgm:pt>
    <dgm:pt modelId="{14F7F1B4-FB4C-4AAC-846D-3297B9A460C1}" type="sibTrans" cxnId="{D8A128E3-267C-452E-8442-40879656A0B5}">
      <dgm:prSet/>
      <dgm:spPr/>
      <dgm:t>
        <a:bodyPr/>
        <a:lstStyle/>
        <a:p>
          <a:endParaRPr lang="ru-RU"/>
        </a:p>
      </dgm:t>
    </dgm:pt>
    <dgm:pt modelId="{26374BF3-0632-4646-AECB-E82E95FF78DB}">
      <dgm:prSet phldrT="[Текст]"/>
      <dgm:spPr/>
      <dgm:t>
        <a:bodyPr/>
        <a:lstStyle/>
        <a:p>
          <a:r>
            <a:rPr lang="ru-RU" dirty="0" smtClean="0"/>
            <a:t>Потовые</a:t>
          </a:r>
          <a:endParaRPr lang="ru-RU" dirty="0"/>
        </a:p>
      </dgm:t>
    </dgm:pt>
    <dgm:pt modelId="{4E619A62-1504-4935-90E2-2C0D2E38675C}" type="parTrans" cxnId="{3B25FD8D-7F4F-4B83-BB47-03A99348380C}">
      <dgm:prSet/>
      <dgm:spPr/>
      <dgm:t>
        <a:bodyPr/>
        <a:lstStyle/>
        <a:p>
          <a:endParaRPr lang="ru-RU"/>
        </a:p>
      </dgm:t>
    </dgm:pt>
    <dgm:pt modelId="{589FA865-2F1D-4273-A4C9-41D94348703A}" type="sibTrans" cxnId="{3B25FD8D-7F4F-4B83-BB47-03A99348380C}">
      <dgm:prSet/>
      <dgm:spPr/>
      <dgm:t>
        <a:bodyPr/>
        <a:lstStyle/>
        <a:p>
          <a:endParaRPr lang="ru-RU"/>
        </a:p>
      </dgm:t>
    </dgm:pt>
    <dgm:pt modelId="{9A254CA7-0994-41B5-8D32-AF696CCBC590}">
      <dgm:prSet phldrT="[Текст]"/>
      <dgm:spPr/>
      <dgm:t>
        <a:bodyPr/>
        <a:lstStyle/>
        <a:p>
          <a:r>
            <a:rPr lang="ru-RU" dirty="0" smtClean="0"/>
            <a:t>Слюнные</a:t>
          </a:r>
          <a:endParaRPr lang="ru-RU" dirty="0"/>
        </a:p>
      </dgm:t>
    </dgm:pt>
    <dgm:pt modelId="{F43AE43F-1BDF-4DA1-8161-81298AD0619A}" type="parTrans" cxnId="{C34F7637-CA88-4197-BC78-D470E3872ABD}">
      <dgm:prSet/>
      <dgm:spPr/>
      <dgm:t>
        <a:bodyPr/>
        <a:lstStyle/>
        <a:p>
          <a:endParaRPr lang="ru-RU"/>
        </a:p>
      </dgm:t>
    </dgm:pt>
    <dgm:pt modelId="{1C89B24F-CD3A-4FB2-9512-C1037EEBB364}" type="sibTrans" cxnId="{C34F7637-CA88-4197-BC78-D470E3872ABD}">
      <dgm:prSet/>
      <dgm:spPr/>
      <dgm:t>
        <a:bodyPr/>
        <a:lstStyle/>
        <a:p>
          <a:endParaRPr lang="ru-RU"/>
        </a:p>
      </dgm:t>
    </dgm:pt>
    <dgm:pt modelId="{A2815BEC-4CC0-47BE-ACF6-96264B22365B}">
      <dgm:prSet phldrT="[Текст]"/>
      <dgm:spPr/>
      <dgm:t>
        <a:bodyPr/>
        <a:lstStyle/>
        <a:p>
          <a:r>
            <a:rPr lang="ru-RU" dirty="0" smtClean="0"/>
            <a:t>Железы внутренней секреции</a:t>
          </a:r>
        </a:p>
        <a:p>
          <a:r>
            <a:rPr lang="ru-RU" dirty="0" smtClean="0"/>
            <a:t>(выделяют гормоны в кровь)</a:t>
          </a:r>
          <a:endParaRPr lang="ru-RU" dirty="0"/>
        </a:p>
      </dgm:t>
    </dgm:pt>
    <dgm:pt modelId="{D815208A-0F0E-42D6-A004-6EB6E1B73E7A}" type="parTrans" cxnId="{AC1D317F-9399-4A9D-A79B-79FF2AF480B6}">
      <dgm:prSet/>
      <dgm:spPr/>
      <dgm:t>
        <a:bodyPr/>
        <a:lstStyle/>
        <a:p>
          <a:endParaRPr lang="ru-RU"/>
        </a:p>
      </dgm:t>
    </dgm:pt>
    <dgm:pt modelId="{A4D19F4C-C8A1-474E-B3FE-834D31735C1F}" type="sibTrans" cxnId="{AC1D317F-9399-4A9D-A79B-79FF2AF480B6}">
      <dgm:prSet/>
      <dgm:spPr/>
      <dgm:t>
        <a:bodyPr/>
        <a:lstStyle/>
        <a:p>
          <a:endParaRPr lang="ru-RU"/>
        </a:p>
      </dgm:t>
    </dgm:pt>
    <dgm:pt modelId="{26FD65A5-8A0F-44DD-94E2-1E97D8F4B66C}">
      <dgm:prSet phldrT="[Текст]"/>
      <dgm:spPr/>
      <dgm:t>
        <a:bodyPr/>
        <a:lstStyle/>
        <a:p>
          <a:r>
            <a:rPr lang="ru-RU" dirty="0" smtClean="0"/>
            <a:t>Гипофиз</a:t>
          </a:r>
          <a:endParaRPr lang="ru-RU" dirty="0"/>
        </a:p>
      </dgm:t>
    </dgm:pt>
    <dgm:pt modelId="{957C21CE-2CBD-4F40-82D6-A4BE4C248CE0}" type="parTrans" cxnId="{C64190F9-D842-4841-B966-6FBF711CD02E}">
      <dgm:prSet/>
      <dgm:spPr/>
      <dgm:t>
        <a:bodyPr/>
        <a:lstStyle/>
        <a:p>
          <a:endParaRPr lang="ru-RU"/>
        </a:p>
      </dgm:t>
    </dgm:pt>
    <dgm:pt modelId="{1E7D112B-A85E-404D-BF6D-E3F8C891230D}" type="sibTrans" cxnId="{C64190F9-D842-4841-B966-6FBF711CD02E}">
      <dgm:prSet/>
      <dgm:spPr/>
      <dgm:t>
        <a:bodyPr/>
        <a:lstStyle/>
        <a:p>
          <a:endParaRPr lang="ru-RU"/>
        </a:p>
      </dgm:t>
    </dgm:pt>
    <dgm:pt modelId="{7FA589C2-831D-40D6-AA34-58A6B0CF6B45}">
      <dgm:prSet phldrT="[Текст]"/>
      <dgm:spPr/>
      <dgm:t>
        <a:bodyPr/>
        <a:lstStyle/>
        <a:p>
          <a:r>
            <a:rPr lang="ru-RU" dirty="0" smtClean="0"/>
            <a:t>Околощитовидные</a:t>
          </a:r>
          <a:endParaRPr lang="ru-RU" dirty="0"/>
        </a:p>
      </dgm:t>
    </dgm:pt>
    <dgm:pt modelId="{3F2EB0E3-F9FE-453E-82FE-5A91A7B0E7E7}" type="parTrans" cxnId="{9F1CBAEA-02CB-430B-AE23-588D45B6A1E5}">
      <dgm:prSet/>
      <dgm:spPr/>
      <dgm:t>
        <a:bodyPr/>
        <a:lstStyle/>
        <a:p>
          <a:endParaRPr lang="ru-RU"/>
        </a:p>
      </dgm:t>
    </dgm:pt>
    <dgm:pt modelId="{B0FC780B-E284-427C-9BFF-C48D75F4F7F6}" type="sibTrans" cxnId="{9F1CBAEA-02CB-430B-AE23-588D45B6A1E5}">
      <dgm:prSet/>
      <dgm:spPr/>
      <dgm:t>
        <a:bodyPr/>
        <a:lstStyle/>
        <a:p>
          <a:endParaRPr lang="ru-RU"/>
        </a:p>
      </dgm:t>
    </dgm:pt>
    <dgm:pt modelId="{7B960445-E5E4-47D9-9026-07131D0F8B0F}">
      <dgm:prSet phldrT="[Текст]"/>
      <dgm:spPr/>
      <dgm:t>
        <a:bodyPr/>
        <a:lstStyle/>
        <a:p>
          <a:r>
            <a:rPr lang="ru-RU" dirty="0" smtClean="0"/>
            <a:t>Железы смешанной секреции</a:t>
          </a:r>
        </a:p>
        <a:p>
          <a:r>
            <a:rPr lang="ru-RU" dirty="0" smtClean="0"/>
            <a:t>(выделяют гормоны либо в кровь, либо на поверхность тела)</a:t>
          </a:r>
          <a:endParaRPr lang="ru-RU" dirty="0"/>
        </a:p>
      </dgm:t>
    </dgm:pt>
    <dgm:pt modelId="{A655F627-0A22-442C-B45D-52DAF6AF7EF4}" type="parTrans" cxnId="{11D465F2-F459-48A3-B652-A4C7C3E32A02}">
      <dgm:prSet/>
      <dgm:spPr/>
      <dgm:t>
        <a:bodyPr/>
        <a:lstStyle/>
        <a:p>
          <a:endParaRPr lang="ru-RU"/>
        </a:p>
      </dgm:t>
    </dgm:pt>
    <dgm:pt modelId="{B6043738-FDFF-4BDB-A8BE-265F3A0C87A2}" type="sibTrans" cxnId="{11D465F2-F459-48A3-B652-A4C7C3E32A02}">
      <dgm:prSet/>
      <dgm:spPr/>
      <dgm:t>
        <a:bodyPr/>
        <a:lstStyle/>
        <a:p>
          <a:endParaRPr lang="ru-RU"/>
        </a:p>
      </dgm:t>
    </dgm:pt>
    <dgm:pt modelId="{2B80B1F7-2D34-434D-BB90-5B60FFCBD083}">
      <dgm:prSet phldrT="[Текст]"/>
      <dgm:spPr/>
      <dgm:t>
        <a:bodyPr/>
        <a:lstStyle/>
        <a:p>
          <a:r>
            <a:rPr lang="ru-RU" dirty="0" smtClean="0"/>
            <a:t>Поджелудочная</a:t>
          </a:r>
          <a:endParaRPr lang="ru-RU" dirty="0"/>
        </a:p>
      </dgm:t>
    </dgm:pt>
    <dgm:pt modelId="{692705D0-417B-46A0-BB73-450AF7C3E8E2}" type="parTrans" cxnId="{79DEAEF2-5016-47DA-BC54-5C1F6461395E}">
      <dgm:prSet/>
      <dgm:spPr/>
      <dgm:t>
        <a:bodyPr/>
        <a:lstStyle/>
        <a:p>
          <a:endParaRPr lang="ru-RU"/>
        </a:p>
      </dgm:t>
    </dgm:pt>
    <dgm:pt modelId="{4D8FA73A-C164-476B-8B0A-C22005848678}" type="sibTrans" cxnId="{79DEAEF2-5016-47DA-BC54-5C1F6461395E}">
      <dgm:prSet/>
      <dgm:spPr/>
      <dgm:t>
        <a:bodyPr/>
        <a:lstStyle/>
        <a:p>
          <a:endParaRPr lang="ru-RU"/>
        </a:p>
      </dgm:t>
    </dgm:pt>
    <dgm:pt modelId="{68779C3E-FE25-4863-B4CA-78F557ECED36}">
      <dgm:prSet phldrT="[Текст]"/>
      <dgm:spPr/>
      <dgm:t>
        <a:bodyPr/>
        <a:lstStyle/>
        <a:p>
          <a:r>
            <a:rPr lang="ru-RU" dirty="0" smtClean="0"/>
            <a:t>Половые</a:t>
          </a:r>
          <a:endParaRPr lang="ru-RU" dirty="0"/>
        </a:p>
      </dgm:t>
    </dgm:pt>
    <dgm:pt modelId="{22C3886A-EEEA-4563-9F90-621F9A218B7B}" type="parTrans" cxnId="{3164334B-E70E-4769-B643-112D357BBEB3}">
      <dgm:prSet/>
      <dgm:spPr/>
      <dgm:t>
        <a:bodyPr/>
        <a:lstStyle/>
        <a:p>
          <a:endParaRPr lang="ru-RU"/>
        </a:p>
      </dgm:t>
    </dgm:pt>
    <dgm:pt modelId="{7054AD45-FF31-4F8B-B66D-9CDAC0D35B3E}" type="sibTrans" cxnId="{3164334B-E70E-4769-B643-112D357BBEB3}">
      <dgm:prSet/>
      <dgm:spPr/>
      <dgm:t>
        <a:bodyPr/>
        <a:lstStyle/>
        <a:p>
          <a:endParaRPr lang="ru-RU"/>
        </a:p>
      </dgm:t>
    </dgm:pt>
    <dgm:pt modelId="{693E5C50-5442-46BF-8CFE-1D624CC798AC}">
      <dgm:prSet phldrT="[Текст]"/>
      <dgm:spPr/>
      <dgm:t>
        <a:bodyPr/>
        <a:lstStyle/>
        <a:p>
          <a:r>
            <a:rPr lang="ru-RU" dirty="0" smtClean="0"/>
            <a:t>Слёзные</a:t>
          </a:r>
          <a:endParaRPr lang="ru-RU" dirty="0"/>
        </a:p>
      </dgm:t>
    </dgm:pt>
    <dgm:pt modelId="{4CD1B79D-19D8-46D1-8F15-5300DA12817C}" type="parTrans" cxnId="{F424B8AE-1196-4F46-89EC-975BC2880E5E}">
      <dgm:prSet/>
      <dgm:spPr/>
      <dgm:t>
        <a:bodyPr/>
        <a:lstStyle/>
        <a:p>
          <a:endParaRPr lang="ru-RU"/>
        </a:p>
      </dgm:t>
    </dgm:pt>
    <dgm:pt modelId="{3667F6C6-7AAC-4AA0-8D63-15FF2A10F0BC}" type="sibTrans" cxnId="{F424B8AE-1196-4F46-89EC-975BC2880E5E}">
      <dgm:prSet/>
      <dgm:spPr/>
      <dgm:t>
        <a:bodyPr/>
        <a:lstStyle/>
        <a:p>
          <a:endParaRPr lang="ru-RU"/>
        </a:p>
      </dgm:t>
    </dgm:pt>
    <dgm:pt modelId="{74BCEBD4-A982-4C95-AAF0-3C765324CB6D}">
      <dgm:prSet phldrT="[Текст]"/>
      <dgm:spPr/>
      <dgm:t>
        <a:bodyPr/>
        <a:lstStyle/>
        <a:p>
          <a:r>
            <a:rPr lang="ru-RU" dirty="0" smtClean="0"/>
            <a:t>Молочные</a:t>
          </a:r>
          <a:endParaRPr lang="ru-RU" dirty="0"/>
        </a:p>
      </dgm:t>
    </dgm:pt>
    <dgm:pt modelId="{2CF062FD-CC1F-4DFC-B174-835502D4FF5D}" type="parTrans" cxnId="{31F93C8E-B81C-4ADC-A0FD-47AF3D41C144}">
      <dgm:prSet/>
      <dgm:spPr/>
      <dgm:t>
        <a:bodyPr/>
        <a:lstStyle/>
        <a:p>
          <a:endParaRPr lang="ru-RU"/>
        </a:p>
      </dgm:t>
    </dgm:pt>
    <dgm:pt modelId="{DD115E36-277B-4D65-B90E-F8999E4EF606}" type="sibTrans" cxnId="{31F93C8E-B81C-4ADC-A0FD-47AF3D41C144}">
      <dgm:prSet/>
      <dgm:spPr/>
      <dgm:t>
        <a:bodyPr/>
        <a:lstStyle/>
        <a:p>
          <a:endParaRPr lang="ru-RU"/>
        </a:p>
      </dgm:t>
    </dgm:pt>
    <dgm:pt modelId="{88EB0010-22AA-44FB-A39B-125C8DAE799D}">
      <dgm:prSet phldrT="[Текст]"/>
      <dgm:spPr/>
      <dgm:t>
        <a:bodyPr/>
        <a:lstStyle/>
        <a:p>
          <a:r>
            <a:rPr lang="ru-RU" dirty="0" smtClean="0"/>
            <a:t>Надпочечники</a:t>
          </a:r>
          <a:endParaRPr lang="ru-RU" dirty="0"/>
        </a:p>
      </dgm:t>
    </dgm:pt>
    <dgm:pt modelId="{7080772A-9AD8-4651-A97B-EC3A013D3904}" type="parTrans" cxnId="{2EB5D96E-C702-4BE9-AF30-25BD86478D16}">
      <dgm:prSet/>
      <dgm:spPr/>
      <dgm:t>
        <a:bodyPr/>
        <a:lstStyle/>
        <a:p>
          <a:endParaRPr lang="ru-RU"/>
        </a:p>
      </dgm:t>
    </dgm:pt>
    <dgm:pt modelId="{0BA2AA4E-E2A6-4C0A-AE88-60D850416338}" type="sibTrans" cxnId="{2EB5D96E-C702-4BE9-AF30-25BD86478D16}">
      <dgm:prSet/>
      <dgm:spPr/>
      <dgm:t>
        <a:bodyPr/>
        <a:lstStyle/>
        <a:p>
          <a:endParaRPr lang="ru-RU"/>
        </a:p>
      </dgm:t>
    </dgm:pt>
    <dgm:pt modelId="{BDC138F4-3540-46D7-BABF-A8C0574CB91B}">
      <dgm:prSet phldrT="[Текст]"/>
      <dgm:spPr/>
      <dgm:t>
        <a:bodyPr/>
        <a:lstStyle/>
        <a:p>
          <a:r>
            <a:rPr lang="ru-RU" dirty="0" smtClean="0"/>
            <a:t>Эпифиз</a:t>
          </a:r>
          <a:endParaRPr lang="ru-RU" dirty="0"/>
        </a:p>
      </dgm:t>
    </dgm:pt>
    <dgm:pt modelId="{7ABB0189-F70C-45C9-AE1A-67C089CC53BB}" type="parTrans" cxnId="{07D56164-1A88-4EC0-9D93-7555906FFB52}">
      <dgm:prSet/>
      <dgm:spPr/>
      <dgm:t>
        <a:bodyPr/>
        <a:lstStyle/>
        <a:p>
          <a:endParaRPr lang="ru-RU"/>
        </a:p>
      </dgm:t>
    </dgm:pt>
    <dgm:pt modelId="{CDC4F7F3-E8D2-40D4-8BFE-18050F572F64}" type="sibTrans" cxnId="{07D56164-1A88-4EC0-9D93-7555906FFB52}">
      <dgm:prSet/>
      <dgm:spPr/>
      <dgm:t>
        <a:bodyPr/>
        <a:lstStyle/>
        <a:p>
          <a:endParaRPr lang="ru-RU"/>
        </a:p>
      </dgm:t>
    </dgm:pt>
    <dgm:pt modelId="{26B4F61B-F254-4D63-8045-A2E57D8D8D92}">
      <dgm:prSet phldrT="[Текст]"/>
      <dgm:spPr/>
      <dgm:t>
        <a:bodyPr/>
        <a:lstStyle/>
        <a:p>
          <a:r>
            <a:rPr lang="ru-RU" dirty="0" smtClean="0"/>
            <a:t>Щитовидная</a:t>
          </a:r>
          <a:endParaRPr lang="ru-RU" dirty="0"/>
        </a:p>
      </dgm:t>
    </dgm:pt>
    <dgm:pt modelId="{63582905-1DC0-4D3A-9AF2-FD3BC0AEC89A}" type="parTrans" cxnId="{35F85FAC-8CE4-43E8-86DC-DA16F4909E1C}">
      <dgm:prSet/>
      <dgm:spPr/>
      <dgm:t>
        <a:bodyPr/>
        <a:lstStyle/>
        <a:p>
          <a:endParaRPr lang="ru-RU"/>
        </a:p>
      </dgm:t>
    </dgm:pt>
    <dgm:pt modelId="{710E425A-AB6A-461E-B4D5-401137452BBA}" type="sibTrans" cxnId="{35F85FAC-8CE4-43E8-86DC-DA16F4909E1C}">
      <dgm:prSet/>
      <dgm:spPr/>
      <dgm:t>
        <a:bodyPr/>
        <a:lstStyle/>
        <a:p>
          <a:endParaRPr lang="ru-RU"/>
        </a:p>
      </dgm:t>
    </dgm:pt>
    <dgm:pt modelId="{B10C3D7C-D0F7-48AF-9576-2F3237B319E0}">
      <dgm:prSet phldrT="[Текст]"/>
      <dgm:spPr/>
      <dgm:t>
        <a:bodyPr/>
        <a:lstStyle/>
        <a:p>
          <a:r>
            <a:rPr lang="ru-RU" dirty="0" smtClean="0"/>
            <a:t>Вилочковая</a:t>
          </a:r>
          <a:endParaRPr lang="ru-RU" dirty="0"/>
        </a:p>
      </dgm:t>
    </dgm:pt>
    <dgm:pt modelId="{98A7B401-297D-4712-89F4-45EB77EDD582}" type="parTrans" cxnId="{21340A7D-8617-4D92-884C-411217859091}">
      <dgm:prSet/>
      <dgm:spPr/>
      <dgm:t>
        <a:bodyPr/>
        <a:lstStyle/>
        <a:p>
          <a:endParaRPr lang="ru-RU"/>
        </a:p>
      </dgm:t>
    </dgm:pt>
    <dgm:pt modelId="{D87EDB67-78FC-40F8-9D62-BD2A96C9DD86}" type="sibTrans" cxnId="{21340A7D-8617-4D92-884C-411217859091}">
      <dgm:prSet/>
      <dgm:spPr/>
      <dgm:t>
        <a:bodyPr/>
        <a:lstStyle/>
        <a:p>
          <a:endParaRPr lang="ru-RU"/>
        </a:p>
      </dgm:t>
    </dgm:pt>
    <dgm:pt modelId="{380C1FE3-0B3D-408D-9422-7EF048ACB592}">
      <dgm:prSet phldrT="[Текст]"/>
      <dgm:spPr/>
      <dgm:t>
        <a:bodyPr/>
        <a:lstStyle/>
        <a:p>
          <a:r>
            <a:rPr lang="ru-RU" dirty="0" smtClean="0"/>
            <a:t>И т.д.</a:t>
          </a:r>
          <a:endParaRPr lang="ru-RU" dirty="0"/>
        </a:p>
      </dgm:t>
    </dgm:pt>
    <dgm:pt modelId="{64E9364A-C07A-4FAF-B1FF-A664CD518C0D}" type="parTrans" cxnId="{197BD57B-1E08-4080-B059-342C0D778AC4}">
      <dgm:prSet/>
      <dgm:spPr/>
      <dgm:t>
        <a:bodyPr/>
        <a:lstStyle/>
        <a:p>
          <a:endParaRPr lang="ru-RU"/>
        </a:p>
      </dgm:t>
    </dgm:pt>
    <dgm:pt modelId="{D82B0892-1A50-4446-9A28-99B60272009F}" type="sibTrans" cxnId="{197BD57B-1E08-4080-B059-342C0D778AC4}">
      <dgm:prSet/>
      <dgm:spPr/>
      <dgm:t>
        <a:bodyPr/>
        <a:lstStyle/>
        <a:p>
          <a:endParaRPr lang="ru-RU"/>
        </a:p>
      </dgm:t>
    </dgm:pt>
    <dgm:pt modelId="{A723EF54-33E0-4752-8334-0FCF9FCF9041}" type="pres">
      <dgm:prSet presAssocID="{C7B59EFE-9B17-4247-9220-A257CBB75AB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A02BF6-172A-46FD-B5C6-871FEBF91413}" type="pres">
      <dgm:prSet presAssocID="{DF4DD65A-D649-41BB-9C4F-3C9AC46EBF04}" presName="composite" presStyleCnt="0"/>
      <dgm:spPr/>
    </dgm:pt>
    <dgm:pt modelId="{1D3700F3-36C6-482A-A1D2-F1D6D587933F}" type="pres">
      <dgm:prSet presAssocID="{DF4DD65A-D649-41BB-9C4F-3C9AC46EBF04}" presName="parTx" presStyleLbl="alignNode1" presStyleIdx="0" presStyleCnt="3" custLinFactNeighborX="-26884" custLinFactNeighborY="-8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DE75FB-85BB-4BC0-83C6-944F8CC258D9}" type="pres">
      <dgm:prSet presAssocID="{DF4DD65A-D649-41BB-9C4F-3C9AC46EBF04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B5D4B2-89A1-4E12-BE8A-C0A8993AD66E}" type="pres">
      <dgm:prSet presAssocID="{14F7F1B4-FB4C-4AAC-846D-3297B9A460C1}" presName="space" presStyleCnt="0"/>
      <dgm:spPr/>
    </dgm:pt>
    <dgm:pt modelId="{61FC8DFC-7BB4-49A4-A244-0E3972C0F379}" type="pres">
      <dgm:prSet presAssocID="{A2815BEC-4CC0-47BE-ACF6-96264B22365B}" presName="composite" presStyleCnt="0"/>
      <dgm:spPr/>
    </dgm:pt>
    <dgm:pt modelId="{258341A1-0C90-4E79-9AE9-22D5A529099F}" type="pres">
      <dgm:prSet presAssocID="{A2815BEC-4CC0-47BE-ACF6-96264B22365B}" presName="parTx" presStyleLbl="alignNode1" presStyleIdx="1" presStyleCnt="3" custLinFactNeighborX="-142" custLinFactNeighborY="-49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3F34D5-C158-40B4-B5E9-FAEAE9E60D5B}" type="pres">
      <dgm:prSet presAssocID="{A2815BEC-4CC0-47BE-ACF6-96264B22365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346E62-457B-489E-A3C7-FAF008FBED22}" type="pres">
      <dgm:prSet presAssocID="{A4D19F4C-C8A1-474E-B3FE-834D31735C1F}" presName="space" presStyleCnt="0"/>
      <dgm:spPr/>
    </dgm:pt>
    <dgm:pt modelId="{C7EFD8D9-3C8F-4D8C-B132-6C2FAEBF0682}" type="pres">
      <dgm:prSet presAssocID="{7B960445-E5E4-47D9-9026-07131D0F8B0F}" presName="composite" presStyleCnt="0"/>
      <dgm:spPr/>
    </dgm:pt>
    <dgm:pt modelId="{63756005-EB21-4D11-B48A-99811E7874C6}" type="pres">
      <dgm:prSet presAssocID="{7B960445-E5E4-47D9-9026-07131D0F8B0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4A0997-CF5B-402B-A337-417F964B1532}" type="pres">
      <dgm:prSet presAssocID="{7B960445-E5E4-47D9-9026-07131D0F8B0F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25FD8D-7F4F-4B83-BB47-03A99348380C}" srcId="{DF4DD65A-D649-41BB-9C4F-3C9AC46EBF04}" destId="{26374BF3-0632-4646-AECB-E82E95FF78DB}" srcOrd="0" destOrd="0" parTransId="{4E619A62-1504-4935-90E2-2C0D2E38675C}" sibTransId="{589FA865-2F1D-4273-A4C9-41D94348703A}"/>
    <dgm:cxn modelId="{C1621627-4500-4C00-8FF5-27B23C9D2933}" type="presOf" srcId="{380C1FE3-0B3D-408D-9422-7EF048ACB592}" destId="{213F34D5-C158-40B4-B5E9-FAEAE9E60D5B}" srcOrd="0" destOrd="6" presId="urn:microsoft.com/office/officeart/2005/8/layout/hList1"/>
    <dgm:cxn modelId="{197BD57B-1E08-4080-B059-342C0D778AC4}" srcId="{A2815BEC-4CC0-47BE-ACF6-96264B22365B}" destId="{380C1FE3-0B3D-408D-9422-7EF048ACB592}" srcOrd="6" destOrd="0" parTransId="{64E9364A-C07A-4FAF-B1FF-A664CD518C0D}" sibTransId="{D82B0892-1A50-4446-9A28-99B60272009F}"/>
    <dgm:cxn modelId="{D8A128E3-267C-452E-8442-40879656A0B5}" srcId="{C7B59EFE-9B17-4247-9220-A257CBB75AB6}" destId="{DF4DD65A-D649-41BB-9C4F-3C9AC46EBF04}" srcOrd="0" destOrd="0" parTransId="{73168D10-1479-4C68-9452-AE90C07D1A98}" sibTransId="{14F7F1B4-FB4C-4AAC-846D-3297B9A460C1}"/>
    <dgm:cxn modelId="{F424B8AE-1196-4F46-89EC-975BC2880E5E}" srcId="{DF4DD65A-D649-41BB-9C4F-3C9AC46EBF04}" destId="{693E5C50-5442-46BF-8CFE-1D624CC798AC}" srcOrd="1" destOrd="0" parTransId="{4CD1B79D-19D8-46D1-8F15-5300DA12817C}" sibTransId="{3667F6C6-7AAC-4AA0-8D63-15FF2A10F0BC}"/>
    <dgm:cxn modelId="{C64190F9-D842-4841-B966-6FBF711CD02E}" srcId="{A2815BEC-4CC0-47BE-ACF6-96264B22365B}" destId="{26FD65A5-8A0F-44DD-94E2-1E97D8F4B66C}" srcOrd="0" destOrd="0" parTransId="{957C21CE-2CBD-4F40-82D6-A4BE4C248CE0}" sibTransId="{1E7D112B-A85E-404D-BF6D-E3F8C891230D}"/>
    <dgm:cxn modelId="{9F1CBAEA-02CB-430B-AE23-588D45B6A1E5}" srcId="{A2815BEC-4CC0-47BE-ACF6-96264B22365B}" destId="{7FA589C2-831D-40D6-AA34-58A6B0CF6B45}" srcOrd="5" destOrd="0" parTransId="{3F2EB0E3-F9FE-453E-82FE-5A91A7B0E7E7}" sibTransId="{B0FC780B-E284-427C-9BFF-C48D75F4F7F6}"/>
    <dgm:cxn modelId="{CAA7C28D-E24E-4CE5-AA67-E3EF24188580}" type="presOf" srcId="{DF4DD65A-D649-41BB-9C4F-3C9AC46EBF04}" destId="{1D3700F3-36C6-482A-A1D2-F1D6D587933F}" srcOrd="0" destOrd="0" presId="urn:microsoft.com/office/officeart/2005/8/layout/hList1"/>
    <dgm:cxn modelId="{C34F7637-CA88-4197-BC78-D470E3872ABD}" srcId="{DF4DD65A-D649-41BB-9C4F-3C9AC46EBF04}" destId="{9A254CA7-0994-41B5-8D32-AF696CCBC590}" srcOrd="2" destOrd="0" parTransId="{F43AE43F-1BDF-4DA1-8161-81298AD0619A}" sibTransId="{1C89B24F-CD3A-4FB2-9512-C1037EEBB364}"/>
    <dgm:cxn modelId="{AC1D317F-9399-4A9D-A79B-79FF2AF480B6}" srcId="{C7B59EFE-9B17-4247-9220-A257CBB75AB6}" destId="{A2815BEC-4CC0-47BE-ACF6-96264B22365B}" srcOrd="1" destOrd="0" parTransId="{D815208A-0F0E-42D6-A004-6EB6E1B73E7A}" sibTransId="{A4D19F4C-C8A1-474E-B3FE-834D31735C1F}"/>
    <dgm:cxn modelId="{3C7CE8D0-9105-412F-8301-F504F5EA17C9}" type="presOf" srcId="{88EB0010-22AA-44FB-A39B-125C8DAE799D}" destId="{213F34D5-C158-40B4-B5E9-FAEAE9E60D5B}" srcOrd="0" destOrd="1" presId="urn:microsoft.com/office/officeart/2005/8/layout/hList1"/>
    <dgm:cxn modelId="{1CDE6BD0-A0C9-44D7-8415-F7E819D0F95B}" type="presOf" srcId="{A2815BEC-4CC0-47BE-ACF6-96264B22365B}" destId="{258341A1-0C90-4E79-9AE9-22D5A529099F}" srcOrd="0" destOrd="0" presId="urn:microsoft.com/office/officeart/2005/8/layout/hList1"/>
    <dgm:cxn modelId="{F909E6A6-C95B-4D32-9444-D6AAAE08FACF}" type="presOf" srcId="{2B80B1F7-2D34-434D-BB90-5B60FFCBD083}" destId="{DF4A0997-CF5B-402B-A337-417F964B1532}" srcOrd="0" destOrd="0" presId="urn:microsoft.com/office/officeart/2005/8/layout/hList1"/>
    <dgm:cxn modelId="{EFE7292B-360A-46DF-A882-F330811E8E0C}" type="presOf" srcId="{BDC138F4-3540-46D7-BABF-A8C0574CB91B}" destId="{213F34D5-C158-40B4-B5E9-FAEAE9E60D5B}" srcOrd="0" destOrd="2" presId="urn:microsoft.com/office/officeart/2005/8/layout/hList1"/>
    <dgm:cxn modelId="{3164334B-E70E-4769-B643-112D357BBEB3}" srcId="{7B960445-E5E4-47D9-9026-07131D0F8B0F}" destId="{68779C3E-FE25-4863-B4CA-78F557ECED36}" srcOrd="1" destOrd="0" parTransId="{22C3886A-EEEA-4563-9F90-621F9A218B7B}" sibTransId="{7054AD45-FF31-4F8B-B66D-9CDAC0D35B3E}"/>
    <dgm:cxn modelId="{3063A74E-3990-4FD0-8A7E-B06F8999A735}" type="presOf" srcId="{7FA589C2-831D-40D6-AA34-58A6B0CF6B45}" destId="{213F34D5-C158-40B4-B5E9-FAEAE9E60D5B}" srcOrd="0" destOrd="5" presId="urn:microsoft.com/office/officeart/2005/8/layout/hList1"/>
    <dgm:cxn modelId="{7970B2F5-C240-4554-A81F-861FA5D7A36A}" type="presOf" srcId="{68779C3E-FE25-4863-B4CA-78F557ECED36}" destId="{DF4A0997-CF5B-402B-A337-417F964B1532}" srcOrd="0" destOrd="1" presId="urn:microsoft.com/office/officeart/2005/8/layout/hList1"/>
    <dgm:cxn modelId="{5F286DB8-E8E8-43A9-9552-931EFAB71D6C}" type="presOf" srcId="{693E5C50-5442-46BF-8CFE-1D624CC798AC}" destId="{2FDE75FB-85BB-4BC0-83C6-944F8CC258D9}" srcOrd="0" destOrd="1" presId="urn:microsoft.com/office/officeart/2005/8/layout/hList1"/>
    <dgm:cxn modelId="{21340A7D-8617-4D92-884C-411217859091}" srcId="{A2815BEC-4CC0-47BE-ACF6-96264B22365B}" destId="{B10C3D7C-D0F7-48AF-9576-2F3237B319E0}" srcOrd="4" destOrd="0" parTransId="{98A7B401-297D-4712-89F4-45EB77EDD582}" sibTransId="{D87EDB67-78FC-40F8-9D62-BD2A96C9DD86}"/>
    <dgm:cxn modelId="{261B2ECB-1B77-4189-A750-D27881C4C350}" type="presOf" srcId="{9A254CA7-0994-41B5-8D32-AF696CCBC590}" destId="{2FDE75FB-85BB-4BC0-83C6-944F8CC258D9}" srcOrd="0" destOrd="2" presId="urn:microsoft.com/office/officeart/2005/8/layout/hList1"/>
    <dgm:cxn modelId="{C8060687-F519-4467-822B-7F1FD6BCCE71}" type="presOf" srcId="{7B960445-E5E4-47D9-9026-07131D0F8B0F}" destId="{63756005-EB21-4D11-B48A-99811E7874C6}" srcOrd="0" destOrd="0" presId="urn:microsoft.com/office/officeart/2005/8/layout/hList1"/>
    <dgm:cxn modelId="{A0EA41FE-7484-4052-A704-C0681ED9AEA3}" type="presOf" srcId="{26374BF3-0632-4646-AECB-E82E95FF78DB}" destId="{2FDE75FB-85BB-4BC0-83C6-944F8CC258D9}" srcOrd="0" destOrd="0" presId="urn:microsoft.com/office/officeart/2005/8/layout/hList1"/>
    <dgm:cxn modelId="{11D465F2-F459-48A3-B652-A4C7C3E32A02}" srcId="{C7B59EFE-9B17-4247-9220-A257CBB75AB6}" destId="{7B960445-E5E4-47D9-9026-07131D0F8B0F}" srcOrd="2" destOrd="0" parTransId="{A655F627-0A22-442C-B45D-52DAF6AF7EF4}" sibTransId="{B6043738-FDFF-4BDB-A8BE-265F3A0C87A2}"/>
    <dgm:cxn modelId="{6B5CB75B-85F0-415E-8BE4-8C1941AF7B07}" type="presOf" srcId="{B10C3D7C-D0F7-48AF-9576-2F3237B319E0}" destId="{213F34D5-C158-40B4-B5E9-FAEAE9E60D5B}" srcOrd="0" destOrd="4" presId="urn:microsoft.com/office/officeart/2005/8/layout/hList1"/>
    <dgm:cxn modelId="{A1C93C83-8D82-4885-9FBA-A5806A2EA66B}" type="presOf" srcId="{74BCEBD4-A982-4C95-AAF0-3C765324CB6D}" destId="{2FDE75FB-85BB-4BC0-83C6-944F8CC258D9}" srcOrd="0" destOrd="3" presId="urn:microsoft.com/office/officeart/2005/8/layout/hList1"/>
    <dgm:cxn modelId="{07D56164-1A88-4EC0-9D93-7555906FFB52}" srcId="{A2815BEC-4CC0-47BE-ACF6-96264B22365B}" destId="{BDC138F4-3540-46D7-BABF-A8C0574CB91B}" srcOrd="2" destOrd="0" parTransId="{7ABB0189-F70C-45C9-AE1A-67C089CC53BB}" sibTransId="{CDC4F7F3-E8D2-40D4-8BFE-18050F572F64}"/>
    <dgm:cxn modelId="{2EB5D96E-C702-4BE9-AF30-25BD86478D16}" srcId="{A2815BEC-4CC0-47BE-ACF6-96264B22365B}" destId="{88EB0010-22AA-44FB-A39B-125C8DAE799D}" srcOrd="1" destOrd="0" parTransId="{7080772A-9AD8-4651-A97B-EC3A013D3904}" sibTransId="{0BA2AA4E-E2A6-4C0A-AE88-60D850416338}"/>
    <dgm:cxn modelId="{35F85FAC-8CE4-43E8-86DC-DA16F4909E1C}" srcId="{A2815BEC-4CC0-47BE-ACF6-96264B22365B}" destId="{26B4F61B-F254-4D63-8045-A2E57D8D8D92}" srcOrd="3" destOrd="0" parTransId="{63582905-1DC0-4D3A-9AF2-FD3BC0AEC89A}" sibTransId="{710E425A-AB6A-461E-B4D5-401137452BBA}"/>
    <dgm:cxn modelId="{79DEAEF2-5016-47DA-BC54-5C1F6461395E}" srcId="{7B960445-E5E4-47D9-9026-07131D0F8B0F}" destId="{2B80B1F7-2D34-434D-BB90-5B60FFCBD083}" srcOrd="0" destOrd="0" parTransId="{692705D0-417B-46A0-BB73-450AF7C3E8E2}" sibTransId="{4D8FA73A-C164-476B-8B0A-C22005848678}"/>
    <dgm:cxn modelId="{B27E366B-3B3F-402C-AB36-E216932E37BE}" type="presOf" srcId="{26B4F61B-F254-4D63-8045-A2E57D8D8D92}" destId="{213F34D5-C158-40B4-B5E9-FAEAE9E60D5B}" srcOrd="0" destOrd="3" presId="urn:microsoft.com/office/officeart/2005/8/layout/hList1"/>
    <dgm:cxn modelId="{31F93C8E-B81C-4ADC-A0FD-47AF3D41C144}" srcId="{DF4DD65A-D649-41BB-9C4F-3C9AC46EBF04}" destId="{74BCEBD4-A982-4C95-AAF0-3C765324CB6D}" srcOrd="3" destOrd="0" parTransId="{2CF062FD-CC1F-4DFC-B174-835502D4FF5D}" sibTransId="{DD115E36-277B-4D65-B90E-F8999E4EF606}"/>
    <dgm:cxn modelId="{55AEE338-DED0-43E3-85B2-020CE8C3FFDF}" type="presOf" srcId="{26FD65A5-8A0F-44DD-94E2-1E97D8F4B66C}" destId="{213F34D5-C158-40B4-B5E9-FAEAE9E60D5B}" srcOrd="0" destOrd="0" presId="urn:microsoft.com/office/officeart/2005/8/layout/hList1"/>
    <dgm:cxn modelId="{0DCB74D9-B882-489D-9F3F-559AC9235F4E}" type="presOf" srcId="{C7B59EFE-9B17-4247-9220-A257CBB75AB6}" destId="{A723EF54-33E0-4752-8334-0FCF9FCF9041}" srcOrd="0" destOrd="0" presId="urn:microsoft.com/office/officeart/2005/8/layout/hList1"/>
    <dgm:cxn modelId="{0BA86FB3-9766-49F7-85B1-1BA52F49639D}" type="presParOf" srcId="{A723EF54-33E0-4752-8334-0FCF9FCF9041}" destId="{9EA02BF6-172A-46FD-B5C6-871FEBF91413}" srcOrd="0" destOrd="0" presId="urn:microsoft.com/office/officeart/2005/8/layout/hList1"/>
    <dgm:cxn modelId="{9BD35BA3-BAEC-47F7-90F1-1C81ED7D8672}" type="presParOf" srcId="{9EA02BF6-172A-46FD-B5C6-871FEBF91413}" destId="{1D3700F3-36C6-482A-A1D2-F1D6D587933F}" srcOrd="0" destOrd="0" presId="urn:microsoft.com/office/officeart/2005/8/layout/hList1"/>
    <dgm:cxn modelId="{DC32116B-56FC-4E4B-A928-7454FF0B1909}" type="presParOf" srcId="{9EA02BF6-172A-46FD-B5C6-871FEBF91413}" destId="{2FDE75FB-85BB-4BC0-83C6-944F8CC258D9}" srcOrd="1" destOrd="0" presId="urn:microsoft.com/office/officeart/2005/8/layout/hList1"/>
    <dgm:cxn modelId="{964B914F-81A1-4D8A-A962-C658C107445C}" type="presParOf" srcId="{A723EF54-33E0-4752-8334-0FCF9FCF9041}" destId="{ADB5D4B2-89A1-4E12-BE8A-C0A8993AD66E}" srcOrd="1" destOrd="0" presId="urn:microsoft.com/office/officeart/2005/8/layout/hList1"/>
    <dgm:cxn modelId="{7FA5EBC6-E763-41DB-8934-A033D788F808}" type="presParOf" srcId="{A723EF54-33E0-4752-8334-0FCF9FCF9041}" destId="{61FC8DFC-7BB4-49A4-A244-0E3972C0F379}" srcOrd="2" destOrd="0" presId="urn:microsoft.com/office/officeart/2005/8/layout/hList1"/>
    <dgm:cxn modelId="{A09E8A1E-92A0-433C-8DAE-6D46F2B432E7}" type="presParOf" srcId="{61FC8DFC-7BB4-49A4-A244-0E3972C0F379}" destId="{258341A1-0C90-4E79-9AE9-22D5A529099F}" srcOrd="0" destOrd="0" presId="urn:microsoft.com/office/officeart/2005/8/layout/hList1"/>
    <dgm:cxn modelId="{E8DD18B1-167D-4911-B2E7-09144C50EDDF}" type="presParOf" srcId="{61FC8DFC-7BB4-49A4-A244-0E3972C0F379}" destId="{213F34D5-C158-40B4-B5E9-FAEAE9E60D5B}" srcOrd="1" destOrd="0" presId="urn:microsoft.com/office/officeart/2005/8/layout/hList1"/>
    <dgm:cxn modelId="{03E5DDEC-4DF2-4FD3-ABC2-A9FFBF82CFBE}" type="presParOf" srcId="{A723EF54-33E0-4752-8334-0FCF9FCF9041}" destId="{E4346E62-457B-489E-A3C7-FAF008FBED22}" srcOrd="3" destOrd="0" presId="urn:microsoft.com/office/officeart/2005/8/layout/hList1"/>
    <dgm:cxn modelId="{33EA3075-F503-4131-BD3B-303527B9346B}" type="presParOf" srcId="{A723EF54-33E0-4752-8334-0FCF9FCF9041}" destId="{C7EFD8D9-3C8F-4D8C-B132-6C2FAEBF0682}" srcOrd="4" destOrd="0" presId="urn:microsoft.com/office/officeart/2005/8/layout/hList1"/>
    <dgm:cxn modelId="{EA4F5619-062E-415C-9CB0-63A537DBE5DA}" type="presParOf" srcId="{C7EFD8D9-3C8F-4D8C-B132-6C2FAEBF0682}" destId="{63756005-EB21-4D11-B48A-99811E7874C6}" srcOrd="0" destOrd="0" presId="urn:microsoft.com/office/officeart/2005/8/layout/hList1"/>
    <dgm:cxn modelId="{BF76CF7D-87DF-4DDE-B0FB-C3A25CD27A12}" type="presParOf" srcId="{C7EFD8D9-3C8F-4D8C-B132-6C2FAEBF0682}" destId="{DF4A0997-CF5B-402B-A337-417F964B1532}" srcOrd="1" destOrd="0" presId="urn:microsoft.com/office/officeart/2005/8/layout/hList1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DEE18-D31C-4DF3-B937-7D7647C217CE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F81D-7610-4F77-8297-298A6CF23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31131-FD94-4E86-8A91-AC3E2CE8B1D8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5B52B-FC42-42CB-BE6C-37612DD1B2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6C928-A464-4395-9ADA-41210C1357F2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2B186-015D-40E4-B6ED-D9B0387D0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6DC9F-BD41-48DE-BAED-313F765EB1E1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70458-DA7A-4CD0-B0E4-7276E7D5F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BC9E6-9632-4744-AA2E-C39763EED319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6BCEB-B991-4435-980A-EE34BA2948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25966-372B-45C4-AD6A-A3F4649AF415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1A164-954A-454D-993C-0678859A7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845D0-4D77-4D8C-87D7-3A742D45CAF1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B661A-C609-4CF5-827B-6D3DE9AD7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09AC8-27CC-4966-A9E9-A155E2051D0D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3EE8D-8B44-47EF-B9AB-A84D51736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F67AE-FAB8-4BA9-A13C-C666B047385A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729C8-7DF3-419D-88CE-5FBED2E39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D884F-9EAB-4C31-A5B5-0826A11E88D2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695D0-9B23-4102-B019-FCD5CCAA5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9E8BD-AFDB-4ECB-9084-B7CF0E01C24A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72449-7D44-497F-8D4B-CDDEEB1EC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F0F38C-CE90-423D-AECB-A3103F83C86B}" type="datetimeFigureOut">
              <a:rPr lang="ru-RU"/>
              <a:pPr>
                <a:defRPr/>
              </a:pPr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C5CDBD-8C75-4FC4-B551-0815C4BC06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головок 3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8" y="1365250"/>
            <a:ext cx="8242300" cy="2030413"/>
          </a:xfrm>
        </p:spPr>
      </p:pic>
      <p:sp>
        <p:nvSpPr>
          <p:cNvPr id="13314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68538" y="4437063"/>
            <a:ext cx="6400800" cy="17526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ru-RU" sz="2400" b="1" i="1" smtClean="0"/>
              <a:t>Работу выполнила: 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400" b="1" i="1" smtClean="0"/>
              <a:t>ученица 8-Б класса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400" b="1" i="1" smtClean="0"/>
              <a:t>Щеболева Дарья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400" b="1" i="1" smtClean="0"/>
              <a:t>Учитель биологии: Яндышев Г.И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43050"/>
            <a:ext cx="5643570" cy="4929222"/>
          </a:xfrm>
        </p:spPr>
        <p:txBody>
          <a:bodyPr>
            <a:norm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3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Гормоны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400" dirty="0" smtClean="0"/>
              <a:t>Тестостерон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i="1" dirty="0" smtClean="0"/>
              <a:t>(мужской)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Стимулирует активность и рост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мужской половой системы, влияет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на развитие наружных половых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органов.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Расположены в семенниках.</a:t>
            </a:r>
            <a:endParaRPr lang="ru-RU" sz="2200" dirty="0"/>
          </a:p>
        </p:txBody>
      </p:sp>
      <p:pic>
        <p:nvPicPr>
          <p:cNvPr id="4" name="Содержимое 3"/>
          <p:cNvPicPr>
            <a:picLocks noGrp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05350" y="1543050"/>
            <a:ext cx="4054475" cy="4705350"/>
          </a:xfrm>
        </p:spPr>
      </p:pic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2643188" y="1143000"/>
            <a:ext cx="32845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Times New Roman" pitchFamily="18" charset="0"/>
              </a:rPr>
              <a:t>(железа</a:t>
            </a:r>
            <a:r>
              <a:rPr lang="ru-RU">
                <a:latin typeface="Times New Roman" pitchFamily="18" charset="0"/>
              </a:rPr>
              <a:t> </a:t>
            </a:r>
            <a:r>
              <a:rPr lang="ru-RU" b="1" i="1">
                <a:latin typeface="Times New Roman" pitchFamily="18" charset="0"/>
              </a:rPr>
              <a:t>смешанной секреции)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2143125" y="1143000"/>
            <a:ext cx="285750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572250" y="1143000"/>
            <a:ext cx="285750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" name="Рисунок 13" descr="половые желез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214688"/>
            <a:ext cx="4208463" cy="33575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4013" y="207963"/>
            <a:ext cx="8240712" cy="1157287"/>
          </a:xfrm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000240"/>
            <a:ext cx="4038600" cy="4525963"/>
          </a:xfrm>
        </p:spPr>
        <p:txBody>
          <a:bodyPr>
            <a:normAutofit fontScale="70000" lnSpcReduction="20000"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Гормон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800" dirty="0" smtClean="0"/>
              <a:t>Эстроген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/>
              <a:t>(женский)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dirty="0" smtClean="0"/>
              <a:t>Влияет на развитие женских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dirty="0" smtClean="0"/>
              <a:t>Половых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dirty="0" smtClean="0"/>
              <a:t>органов и появление половых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dirty="0" smtClean="0"/>
              <a:t>признаков.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dirty="0" smtClean="0"/>
              <a:t>Обеспечивает подготовку к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dirty="0" smtClean="0"/>
              <a:t>оплодотворению.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800" dirty="0" smtClean="0"/>
              <a:t>Прогестерон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dirty="0" smtClean="0"/>
              <a:t>Подготавливает матку к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dirty="0" smtClean="0"/>
              <a:t>Внедрению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dirty="0" smtClean="0"/>
              <a:t>оплодотворённой яйцеклетки.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900" dirty="0" smtClean="0"/>
              <a:t>Расположены в яичниках. </a:t>
            </a:r>
            <a:endParaRPr lang="ru-RU" sz="2900" dirty="0"/>
          </a:p>
        </p:txBody>
      </p:sp>
      <p:pic>
        <p:nvPicPr>
          <p:cNvPr id="4" name="Содержимое 3"/>
          <p:cNvPicPr>
            <a:picLocks noGrp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352925" y="1944688"/>
            <a:ext cx="4048125" cy="4730750"/>
          </a:xfrm>
        </p:spPr>
      </p:pic>
      <p:sp>
        <p:nvSpPr>
          <p:cNvPr id="5" name="Стрелка вниз 4"/>
          <p:cNvSpPr/>
          <p:nvPr/>
        </p:nvSpPr>
        <p:spPr>
          <a:xfrm>
            <a:off x="6215063" y="1428750"/>
            <a:ext cx="357187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2286000" y="1357313"/>
            <a:ext cx="357188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58" name="Рисунок 7" descr="половые железы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3" y="3357563"/>
            <a:ext cx="469741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Box 8"/>
          <p:cNvSpPr txBox="1">
            <a:spLocks noChangeArrowheads="1"/>
          </p:cNvSpPr>
          <p:nvPr/>
        </p:nvSpPr>
        <p:spPr bwMode="auto">
          <a:xfrm>
            <a:off x="2857500" y="1071563"/>
            <a:ext cx="3284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Times New Roman" pitchFamily="18" charset="0"/>
              </a:rPr>
              <a:t>(железа смешанной секреции)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64305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трелка вниз 6"/>
          <p:cNvSpPr/>
          <p:nvPr/>
        </p:nvSpPr>
        <p:spPr>
          <a:xfrm>
            <a:off x="4500563" y="1357313"/>
            <a:ext cx="214312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2099394">
            <a:off x="2368550" y="1139825"/>
            <a:ext cx="163513" cy="1338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8663518">
            <a:off x="6654800" y="962025"/>
            <a:ext cx="171450" cy="1435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42" name="TextBox 9"/>
          <p:cNvSpPr txBox="1">
            <a:spLocks noChangeArrowheads="1"/>
          </p:cNvSpPr>
          <p:nvPr/>
        </p:nvSpPr>
        <p:spPr bwMode="auto">
          <a:xfrm>
            <a:off x="571500" y="5572125"/>
            <a:ext cx="6919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Times New Roman" pitchFamily="18" charset="0"/>
              </a:rPr>
              <a:t>Железы внутренней секреции относятся к эндокринной системе.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pic>
        <p:nvPicPr>
          <p:cNvPr id="3" name="Содержимое 2"/>
          <p:cNvPicPr>
            <a:picLocks noGrp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456238" y="1152525"/>
            <a:ext cx="4121150" cy="449897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57818" y="2857496"/>
            <a:ext cx="4038600" cy="4525963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Воздействие на организм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   Регулирует обмен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  веществ. «Гормон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  интеллекта».  При недостатке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-кретинизм и микседема. При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избытке – базедова болезнь.</a:t>
            </a:r>
            <a:endParaRPr lang="ru-RU" sz="2000" dirty="0"/>
          </a:p>
        </p:txBody>
      </p:sp>
      <p:pic>
        <p:nvPicPr>
          <p:cNvPr id="15364" name="Рисунок 4" descr="презент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1285875"/>
            <a:ext cx="5357812" cy="357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619125" y="5000625"/>
            <a:ext cx="4059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Times New Roman" pitchFamily="18" charset="0"/>
              </a:rPr>
              <a:t>Расположена спереди трахеи, на шее;</a:t>
            </a:r>
          </a:p>
          <a:p>
            <a:pPr algn="ctr"/>
            <a:r>
              <a:rPr lang="ru-RU" b="1">
                <a:latin typeface="Times New Roman" pitchFamily="18" charset="0"/>
              </a:rPr>
              <a:t>Состоит из двух долей.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pic>
        <p:nvPicPr>
          <p:cNvPr id="16386" name="Содержимое 4" descr="презент1.gif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71563" y="1500188"/>
            <a:ext cx="2857500" cy="41529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Название гормона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 smtClean="0"/>
              <a:t>Паратгормон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Воздействие на организм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Регулирует уровень кальция и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фосфора в крови. Образуется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под действием витамина </a:t>
            </a:r>
            <a:r>
              <a:rPr lang="en-US" sz="2200" dirty="0" smtClean="0"/>
              <a:t>D</a:t>
            </a:r>
            <a:r>
              <a:rPr lang="ru-RU" sz="2200" dirty="0" smtClean="0"/>
              <a:t>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При увеличении кости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становятся мягкими. При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уменьшении повышается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возбудимость нервной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системы.</a:t>
            </a:r>
            <a:endParaRPr lang="ru-RU" sz="2200" dirty="0"/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703263" y="5715000"/>
            <a:ext cx="37861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Times New Roman" pitchFamily="18" charset="0"/>
              </a:rPr>
              <a:t>Расположена на задней</a:t>
            </a:r>
          </a:p>
          <a:p>
            <a:pPr algn="ctr"/>
            <a:r>
              <a:rPr lang="ru-RU" b="1">
                <a:latin typeface="Times New Roman" pitchFamily="18" charset="0"/>
              </a:rPr>
              <a:t> поверхности щитовидной железы</a:t>
            </a:r>
            <a:r>
              <a:rPr lang="ru-RU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pic>
        <p:nvPicPr>
          <p:cNvPr id="17410" name="Содержимое 4" descr="презент2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3" y="1643063"/>
            <a:ext cx="4038600" cy="275907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Название гормона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 smtClean="0"/>
              <a:t>Адреналин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 smtClean="0"/>
              <a:t>Норадреналин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 smtClean="0"/>
              <a:t>А также более 40 гормонов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Воздействие на организм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Регулируют водный обмен, обмен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веществ. Вырабатывают половые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гормоны. Повышают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возбудимость нервной системы,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усиливает и учащает сокращения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мышц, сердцебиение.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Стимулирует кровообращение.</a:t>
            </a:r>
            <a:endParaRPr lang="ru-RU" sz="2000" dirty="0"/>
          </a:p>
        </p:txBody>
      </p:sp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357188" y="4500563"/>
            <a:ext cx="42862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</a:rPr>
              <a:t>Расположены над правой и левой почками. Имеют вид уплощённых пирамид.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pic>
        <p:nvPicPr>
          <p:cNvPr id="18434" name="Содержимое 4" descr="презент3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42938" y="1643063"/>
            <a:ext cx="3886200" cy="35115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Название гормона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 smtClean="0"/>
              <a:t>Тропные гормоны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 smtClean="0"/>
              <a:t>Соматотропин (гормон роста)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Воздействие на организм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Регулирует активность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эндокринных желёз. Связан с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гипоталамусом. Влияет на рост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человека. Также влияет на рост и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развитие половых клеток,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выделение молока молочными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железами. Регулирует пигментацию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кожи. Недостаток – карликовость.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Избыток – акромегалия.</a:t>
            </a:r>
            <a:endParaRPr lang="ru-RU" sz="2000" dirty="0"/>
          </a:p>
        </p:txBody>
      </p:sp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0" y="5214938"/>
            <a:ext cx="45005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</a:rPr>
              <a:t>Имеет овальную форму. Расположен в промежуточном мозге.</a:t>
            </a:r>
          </a:p>
          <a:p>
            <a:pPr algn="ctr"/>
            <a:r>
              <a:rPr lang="ru-RU" b="1">
                <a:latin typeface="Times New Roman" pitchFamily="18" charset="0"/>
              </a:rPr>
              <a:t>Масса приблизительно 0,6-1,1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pic>
        <p:nvPicPr>
          <p:cNvPr id="19458" name="Содержимое 4" descr="презент4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8" y="1571625"/>
            <a:ext cx="4181475" cy="352107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7969" y="1552978"/>
            <a:ext cx="4015093" cy="4568948"/>
          </a:xfrm>
        </p:spPr>
        <p:txBody>
          <a:bodyPr>
            <a:normAutofit fontScale="775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Название гормона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Серотонин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Мелатонин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Воздействие на организм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Регулирует работу половых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желёз, биологические ритмы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организма, вырабатывает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вещества, влияющие на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окраску кожи. Регулирует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продолжительность сна,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работу молочных желёз.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В раннем возрасте влияет на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железы роста и развития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организма.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428625" y="5143500"/>
            <a:ext cx="40005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</a:rPr>
              <a:t>Шишковидное тело, относится к головному мозгу.</a:t>
            </a:r>
          </a:p>
          <a:p>
            <a:pPr algn="ctr"/>
            <a:r>
              <a:rPr lang="ru-RU" b="1">
                <a:latin typeface="Times New Roman" pitchFamily="18" charset="0"/>
              </a:rPr>
              <a:t>Располагается в промежуточном мозгу. Масса 0,2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pic>
        <p:nvPicPr>
          <p:cNvPr id="20482" name="Содержимое 4" descr="презент5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71500" y="1785938"/>
            <a:ext cx="3810000" cy="368617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643050"/>
            <a:ext cx="4643438" cy="4483113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Название гормона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 smtClean="0"/>
              <a:t>Тимозин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 smtClean="0"/>
              <a:t>Тимопоэтин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Воздействие на организм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Гомоны влияют на иммунитет,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регулируют функцию эндокринных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желёз, тормозят активность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щитовидной железы; задерживают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/>
              <a:t>половое развитие.</a:t>
            </a:r>
            <a:endParaRPr lang="ru-RU" sz="2000" dirty="0"/>
          </a:p>
        </p:txBody>
      </p:sp>
      <p:sp>
        <p:nvSpPr>
          <p:cNvPr id="20484" name="TextBox 5"/>
          <p:cNvSpPr txBox="1">
            <a:spLocks noChangeArrowheads="1"/>
          </p:cNvSpPr>
          <p:nvPr/>
        </p:nvSpPr>
        <p:spPr bwMode="auto">
          <a:xfrm>
            <a:off x="933450" y="5572125"/>
            <a:ext cx="2774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Times New Roman" pitchFamily="18" charset="0"/>
              </a:rPr>
              <a:t>Расположен за грудиной.</a:t>
            </a:r>
          </a:p>
          <a:p>
            <a:pPr algn="ctr"/>
            <a:r>
              <a:rPr lang="ru-RU" b="1">
                <a:latin typeface="Times New Roman" pitchFamily="18" charset="0"/>
              </a:rPr>
              <a:t>Вес до 1 грамма.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pic>
        <p:nvPicPr>
          <p:cNvPr id="3" name="Содержимое 2"/>
          <p:cNvPicPr>
            <a:picLocks noGrp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0688" y="1798638"/>
            <a:ext cx="4054475" cy="466248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928802"/>
            <a:ext cx="4038600" cy="4525963"/>
          </a:xfrm>
        </p:spPr>
        <p:txBody>
          <a:bodyPr>
            <a:norm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Ферменты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 smtClean="0"/>
              <a:t>Трипсин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 smtClean="0"/>
              <a:t>Амилаза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 smtClean="0"/>
              <a:t>Липаза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 smtClean="0"/>
              <a:t>И т.д.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Воздействие на организм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Вырабатывает гормоны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понижающие и повышающие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уровень сахара в крови. При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уменьшении выработки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 smtClean="0"/>
              <a:t>инсулина – сахарный диабет.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2500313" y="1571625"/>
            <a:ext cx="285750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643688" y="1571625"/>
            <a:ext cx="285750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10" name="TextBox 9"/>
          <p:cNvSpPr txBox="1">
            <a:spLocks noChangeArrowheads="1"/>
          </p:cNvSpPr>
          <p:nvPr/>
        </p:nvSpPr>
        <p:spPr bwMode="auto">
          <a:xfrm>
            <a:off x="2500313" y="1000125"/>
            <a:ext cx="4143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>
                <a:latin typeface="Times New Roman" pitchFamily="18" charset="0"/>
              </a:rPr>
              <a:t>(железа смешанной секреции)</a:t>
            </a:r>
          </a:p>
        </p:txBody>
      </p:sp>
      <p:pic>
        <p:nvPicPr>
          <p:cNvPr id="21511" name="Рисунок 10" descr="презент6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3214688"/>
            <a:ext cx="4214812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252</TotalTime>
  <Words>83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теме: «Гормоны»</dc:title>
  <dc:creator>админ</dc:creator>
  <cp:lastModifiedBy>SEC</cp:lastModifiedBy>
  <cp:revision>28</cp:revision>
  <dcterms:created xsi:type="dcterms:W3CDTF">2013-02-22T07:44:56Z</dcterms:created>
  <dcterms:modified xsi:type="dcterms:W3CDTF">2013-02-26T15:43:05Z</dcterms:modified>
</cp:coreProperties>
</file>