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67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69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FE546-0CB0-4A44-86BE-2305C96DB175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1C000-DC9D-4714-AC0C-370DFE204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734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1C000-DC9D-4714-AC0C-370DFE2042F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72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93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96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9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86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2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567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69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2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620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37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5E5E0-0C23-4587-A23C-72A21E40FF72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FB5E-D360-42A2-AA17-8D89ED49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4563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844408" cy="223224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Сталинградская битва 1942 -1943 </a:t>
            </a:r>
            <a:r>
              <a:rPr lang="ru-RU" sz="6000" dirty="0" err="1" smtClean="0"/>
              <a:t>гг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>
            <a:noAutofit/>
          </a:bodyPr>
          <a:lstStyle/>
          <a:p>
            <a:r>
              <a:rPr lang="ru-RU" dirty="0" smtClean="0"/>
              <a:t>Одно из величайших сражений Великой Отечественной войны, развернувшееся в районе Сталинграда с 17 июля 1942 г. По 2 февраля 1943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79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just"/>
            <a:r>
              <a:rPr lang="ru-RU" dirty="0" smtClean="0"/>
              <a:t>Победа под Сталинградом положила начало коренному перелому в ходе Великой Отечественной  войны.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0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692696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Историко-мемориальный комплекс</a:t>
            </a:r>
          </a:p>
          <a:p>
            <a:pPr algn="ctr"/>
            <a:r>
              <a:rPr lang="ru-RU" sz="5400" dirty="0" smtClean="0"/>
              <a:t>Мамаев курган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0560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48026"/>
            <a:ext cx="8229600" cy="114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326391"/>
            <a:ext cx="8542337" cy="605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4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Georgia"/>
              </a:rPr>
              <a:t>Сталинградская битва – одна из самых кровопролитных в истории человечества. Она проходила под девизом из приказа №227 «Ни шагу назад!» и являлась важнейшим переломным моментом не только в Великой Отечественной войне, но и во Второй мировой. Главным символом Сталинградской победы стала «высота 102» – Мамаев курган, в ходе битвы не раз переходивший от советских войск к немцам и обратно. Неудивительно, что мемориальный комплекс в память о погибших воинах было решено построить именно на этом холме.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55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244827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37872" y="1052736"/>
            <a:ext cx="51125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Технические данные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Скульптура сделана из блоков предварительно напряжённого бетона — 5500 тонн бетона и 2400 тонн металлических конструкций (без основания, на котором она стоит).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Общая высота памятника — 85 метров. Он покоится на бетонном фундаменте глубиной 16 метров. Высота женской фигуры — 52 метра (масса — свыше 8 тысяч тонн).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Статуя стоит на плите высотой всего 2 метра, которая покоится на главном фундаменте. Этот фундамент высотой 16 метров, однако его почти не видно — большая его часть </a:t>
            </a:r>
            <a:r>
              <a:rPr lang="ru-RU" dirty="0" err="1"/>
              <a:t>cкрыта</a:t>
            </a:r>
            <a:r>
              <a:rPr lang="ru-RU" dirty="0"/>
              <a:t> под землёй. Статуя стоит свободно на плите, как шахматная фигура на доске. </a:t>
            </a:r>
          </a:p>
        </p:txBody>
      </p:sp>
    </p:spTree>
    <p:extLst>
      <p:ext uri="{BB962C8B-B14F-4D97-AF65-F5344CB8AC3E}">
        <p14:creationId xmlns:p14="http://schemas.microsoft.com/office/powerpoint/2010/main" val="245547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Хронология Сталинградской битвы.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36145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Июль 1942 г. – создание Сталинградского фронта</a:t>
            </a:r>
          </a:p>
          <a:p>
            <a:r>
              <a:rPr lang="ru-RU" dirty="0" smtClean="0"/>
              <a:t>Август-сентябрь 1942 г. – бои на подступах и в самом городе.</a:t>
            </a:r>
          </a:p>
          <a:p>
            <a:r>
              <a:rPr lang="ru-RU" dirty="0" smtClean="0"/>
              <a:t>19-20 ноября 1942 г. – наступление Красной Армии силами Юго-Западного, Донского, Сталинградского фронтов.</a:t>
            </a:r>
          </a:p>
          <a:p>
            <a:r>
              <a:rPr lang="ru-RU" dirty="0" smtClean="0"/>
              <a:t>23 ноября 1942 г.- окружение 22 немецких дивизий (330 тыс. чел.) в районе г. Калач</a:t>
            </a:r>
          </a:p>
          <a:p>
            <a:r>
              <a:rPr lang="ru-RU" dirty="0" smtClean="0"/>
              <a:t>10 января – 2 февраля 1943 г. – ликвидация окруженной группировки под Сталинградом.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4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Командующие Сталинградской битвы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Командующий 62 армии - </a:t>
            </a:r>
            <a:r>
              <a:rPr lang="ru-RU" dirty="0" err="1" smtClean="0"/>
              <a:t>В.И.Чуйков</a:t>
            </a:r>
            <a:r>
              <a:rPr lang="ru-RU" dirty="0" smtClean="0"/>
              <a:t> (1900-1982)</a:t>
            </a:r>
          </a:p>
          <a:p>
            <a:r>
              <a:rPr lang="ru-RU" dirty="0" smtClean="0"/>
              <a:t>Командующий 64 армии - </a:t>
            </a:r>
            <a:r>
              <a:rPr lang="ru-RU" dirty="0" err="1" smtClean="0"/>
              <a:t>М.С.Шумилов</a:t>
            </a:r>
            <a:r>
              <a:rPr lang="ru-RU" dirty="0" smtClean="0"/>
              <a:t> (1895-1975)</a:t>
            </a:r>
          </a:p>
          <a:p>
            <a:r>
              <a:rPr lang="ru-RU" dirty="0" smtClean="0"/>
              <a:t>Командующий Юго-Западного фронта – </a:t>
            </a:r>
            <a:r>
              <a:rPr lang="ru-RU" dirty="0" err="1" smtClean="0"/>
              <a:t>Н.Ф.Ватутин</a:t>
            </a:r>
            <a:r>
              <a:rPr lang="ru-RU" dirty="0" smtClean="0"/>
              <a:t> (1901-1944)</a:t>
            </a:r>
          </a:p>
          <a:p>
            <a:r>
              <a:rPr lang="ru-RU" dirty="0" smtClean="0"/>
              <a:t>Командующий Донского фронта – </a:t>
            </a:r>
            <a:r>
              <a:rPr lang="ru-RU" dirty="0" err="1" smtClean="0"/>
              <a:t>К.К.Рокоссовский</a:t>
            </a:r>
            <a:r>
              <a:rPr lang="ru-RU" dirty="0" smtClean="0"/>
              <a:t> ( 1896-1968)</a:t>
            </a:r>
          </a:p>
          <a:p>
            <a:r>
              <a:rPr lang="ru-RU" dirty="0" smtClean="0"/>
              <a:t>Командующий Сталинградского фронта – </a:t>
            </a:r>
            <a:r>
              <a:rPr lang="ru-RU" dirty="0" err="1" smtClean="0"/>
              <a:t>А.И.Еременко</a:t>
            </a:r>
            <a:r>
              <a:rPr lang="ru-RU" smtClean="0"/>
              <a:t> (1892-1970)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99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Соотношение сил на Сталинградском направлении в ноябре 1942 г.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645358"/>
              </p:ext>
            </p:extLst>
          </p:nvPr>
        </p:nvGraphicFramePr>
        <p:xfrm>
          <a:off x="395536" y="2132856"/>
          <a:ext cx="8229600" cy="4410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4195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Силы и средства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Красная Армия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Германия и ее союзники</a:t>
                      </a:r>
                      <a:endParaRPr lang="ru-RU" sz="2400" dirty="0"/>
                    </a:p>
                  </a:txBody>
                  <a:tcPr/>
                </a:tc>
              </a:tr>
              <a:tr h="74195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Люди (</a:t>
                      </a:r>
                      <a:r>
                        <a:rPr lang="ru-RU" sz="2400" dirty="0" err="1" smtClean="0"/>
                        <a:t>тыс.человек</a:t>
                      </a:r>
                      <a:r>
                        <a:rPr lang="ru-RU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1134,8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1011,5</a:t>
                      </a:r>
                      <a:endParaRPr lang="ru-RU" sz="2400" dirty="0"/>
                    </a:p>
                  </a:txBody>
                  <a:tcPr/>
                </a:tc>
              </a:tr>
              <a:tr h="74195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Количество танков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1560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675</a:t>
                      </a:r>
                      <a:endParaRPr lang="ru-RU" sz="2400" dirty="0"/>
                    </a:p>
                  </a:txBody>
                  <a:tcPr/>
                </a:tc>
              </a:tr>
              <a:tr h="12806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Количество орудий и минометов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14934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10290</a:t>
                      </a:r>
                      <a:endParaRPr lang="ru-RU" sz="2400" dirty="0"/>
                    </a:p>
                  </a:txBody>
                  <a:tcPr/>
                </a:tc>
              </a:tr>
              <a:tr h="74195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Количество самолетов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1916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1219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203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5865515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На лето 1942 г. Был разработан план под кодовым названием «</a:t>
            </a:r>
            <a:r>
              <a:rPr lang="ru-RU" dirty="0" err="1" smtClean="0"/>
              <a:t>Брауншвейг</a:t>
            </a:r>
            <a:r>
              <a:rPr lang="ru-RU" dirty="0" smtClean="0"/>
              <a:t>». В соответствии с директивой </a:t>
            </a:r>
            <a:r>
              <a:rPr lang="ru-RU" dirty="0" err="1" smtClean="0"/>
              <a:t>А.Гитлера</a:t>
            </a:r>
            <a:r>
              <a:rPr lang="ru-RU" dirty="0" smtClean="0"/>
              <a:t> № 45 от 23 июня 1942 г. Германские войска должны были нанести удар в направлении Сталинграда, захватить город и перерезать перешеек между Доном и Волгой. Предполагалось, что танковые и моторизованные войска нанесут затем удар вдоль Волги с задачей выйти к Астрахани и парализовать движение по главному водному пути русских.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65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408712"/>
          </a:xfrm>
        </p:spPr>
        <p:txBody>
          <a:bodyPr/>
          <a:lstStyle/>
          <a:p>
            <a:pPr algn="just"/>
            <a:r>
              <a:rPr lang="ru-RU" dirty="0" smtClean="0"/>
              <a:t>Успех такой операции вместе с выходом немецких войск к отрогам Северного Кавказа  означал бы отторжение центра от источников сырья и продовольствия. 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Бои на  подступах к Сталинграду начались 17 июля 1942 г. С немецкой стороны действовала 6-я армия. Им противостояла 62-я армия советских войск. Несмотря на героическое сопротивление, противнику удалось форсировать Дон и к исходу 23 августа выйти к Волге севернее Сталинграда.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34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120680"/>
          </a:xfrm>
        </p:spPr>
        <p:txBody>
          <a:bodyPr/>
          <a:lstStyle/>
          <a:p>
            <a:pPr algn="just"/>
            <a:r>
              <a:rPr lang="ru-RU" dirty="0" smtClean="0"/>
              <a:t>Город подвергся ожесточенной бомбардировке с воздуха, в которой участвовало до 2000 самолетов. 25 августа в городе было введено осадное положение.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На защиту города встали отряды народного ополчения и резервы Сталинградского фронта. Группа разведчиков. Возглавляемая сержантом </a:t>
            </a:r>
            <a:r>
              <a:rPr lang="ru-RU" dirty="0" err="1" smtClean="0"/>
              <a:t>Я.Ф.Павловым</a:t>
            </a:r>
            <a:r>
              <a:rPr lang="ru-RU" dirty="0" smtClean="0"/>
              <a:t>,  захватила 4 – этажный дом и с помощью подошедшего подкрепления героически удерживала его в течение 58 дней. Этот дом вошел в историю как Дом Павлова.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95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6192688"/>
          </a:xfrm>
        </p:spPr>
        <p:txBody>
          <a:bodyPr/>
          <a:lstStyle/>
          <a:p>
            <a:r>
              <a:rPr lang="ru-RU" dirty="0" smtClean="0"/>
              <a:t>В Ставке ВГК начал разрабатываться план контрнаступления. </a:t>
            </a:r>
          </a:p>
          <a:p>
            <a:pPr algn="just"/>
            <a:r>
              <a:rPr lang="ru-RU" sz="3600" dirty="0"/>
              <a:t> </a:t>
            </a:r>
            <a:r>
              <a:rPr lang="ru-RU" sz="3600" dirty="0" smtClean="0"/>
              <a:t>  Контрнаступление началось 19 ноября 1942 г. Советские танковые группы стремительным броском вышли к Дону, захватили переправы и в районе Калача замкнули кольцо окружения. В «мешке» оказалась 300-тысячная группировка противника.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2453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192688"/>
          </a:xfrm>
        </p:spPr>
        <p:txBody>
          <a:bodyPr/>
          <a:lstStyle/>
          <a:p>
            <a:pPr algn="just"/>
            <a:r>
              <a:rPr lang="ru-RU" dirty="0" smtClean="0"/>
              <a:t>25 января войска 21-й армии, наступавшей с запада, соединились в районе Мамаева кургана с частями 62-й армии Сталинградского фронта. Окруженная немецкая группировка была расчленена на две части: южную и северную. 31 января ввиду безвыходности положения сдался Паулюс, которому </a:t>
            </a:r>
            <a:r>
              <a:rPr lang="ru-RU" dirty="0" err="1" smtClean="0"/>
              <a:t>А.Гитлер</a:t>
            </a:r>
            <a:r>
              <a:rPr lang="ru-RU" dirty="0" smtClean="0"/>
              <a:t> накануне присвоил звание фельдмаршала. 2 февраля капитулировала группировка в северной части города. Этим была завершена историческая 200-дневная битва под Сталинградом.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01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620</Words>
  <Application>Microsoft Office PowerPoint</Application>
  <PresentationFormat>Экран (4:3)</PresentationFormat>
  <Paragraphs>44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Сталинградская битва 1942 -1943 гг</vt:lpstr>
      <vt:lpstr>Хронология Сталинградской битвы. </vt:lpstr>
      <vt:lpstr> Командующие Сталинградской битвы </vt:lpstr>
      <vt:lpstr>Соотношение сил на Сталинградском направлении в ноябре 1942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Сталинградская битва 1942 -1943 гг</dc:title>
  <dc:creator>Рузиля</dc:creator>
  <cp:lastModifiedBy>Рузиля</cp:lastModifiedBy>
  <cp:revision>18</cp:revision>
  <dcterms:created xsi:type="dcterms:W3CDTF">2013-02-02T05:36:46Z</dcterms:created>
  <dcterms:modified xsi:type="dcterms:W3CDTF">2013-02-15T16:46:47Z</dcterms:modified>
</cp:coreProperties>
</file>