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711440" cy="17859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XVIII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0039-064-Zritelnyj-zal-Ermitazhnogo-teat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071546"/>
            <a:ext cx="7500990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72866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Театр в России в </a:t>
            </a:r>
            <a:r>
              <a:rPr lang="en-US" sz="2000" dirty="0" smtClean="0"/>
              <a:t>XVIII</a:t>
            </a:r>
            <a:r>
              <a:rPr lang="ru-RU" sz="2000" dirty="0" smtClean="0"/>
              <a:t>приобрел огромную популярность, стал достоянием широких масс, еще одной общедоступной сферой духовной деятельности людей.  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6" name="Рисунок 5" descr="the-mariinsky-theat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428736"/>
            <a:ext cx="5786478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429256" y="6286521"/>
            <a:ext cx="3525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Мариинский</a:t>
            </a:r>
            <a:r>
              <a:rPr lang="ru-RU" dirty="0" smtClean="0"/>
              <a:t> театр в Санкт- Петербурге.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7370" y="142853"/>
            <a:ext cx="44892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Федор Григорьевич Волков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500174"/>
            <a:ext cx="6072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Ф.Г.Волков </a:t>
            </a:r>
            <a:r>
              <a:rPr lang="ru-RU" sz="2000" dirty="0" smtClean="0"/>
              <a:t>- Русский актер и театральный деятель. Создатель первого постоянного русского театра. Основатель русского театра. Играл в трагедиях А.П. Сумарокова.</a:t>
            </a:r>
            <a:endParaRPr lang="ru-RU" sz="2000" dirty="0"/>
          </a:p>
        </p:txBody>
      </p:sp>
      <p:pic>
        <p:nvPicPr>
          <p:cNvPr id="4" name="Рисунок 3" descr="461-1235730254168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500306"/>
            <a:ext cx="3643338" cy="4143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2786058"/>
            <a:ext cx="23574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Наслышанная о его успехах Елизавета Петровна вызвала труппу Волкова в Петербург , где в 1756  году был  </a:t>
            </a:r>
            <a:r>
              <a:rPr lang="ru-RU" dirty="0" err="1" smtClean="0"/>
              <a:t>учережден</a:t>
            </a:r>
            <a:r>
              <a:rPr lang="ru-RU" dirty="0" smtClean="0"/>
              <a:t> «Русский для представления трагедий и комедий театр»,в котором Волков стал не только актером ,но и декоратором.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1405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643182"/>
            <a:ext cx="7339034" cy="342902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57166"/>
            <a:ext cx="75724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Крепостные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1714488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Одной из ярких особенностей театральной жизни  в</a:t>
            </a:r>
            <a:r>
              <a:rPr lang="en-US" sz="2000" dirty="0" smtClean="0"/>
              <a:t> XVIII</a:t>
            </a:r>
            <a:r>
              <a:rPr lang="ru-RU" sz="2000" dirty="0" smtClean="0"/>
              <a:t> веке стало появление крепостных театров.</a:t>
            </a:r>
          </a:p>
          <a:p>
            <a:r>
              <a:rPr lang="ru-RU" sz="2000" dirty="0" smtClean="0"/>
              <a:t>Наиболее известными стали крепостные театры графов Шереметьевых в Кускове и </a:t>
            </a:r>
            <a:r>
              <a:rPr lang="ru-RU" sz="2000" dirty="0" smtClean="0"/>
              <a:t>О</a:t>
            </a:r>
            <a:r>
              <a:rPr lang="ru-RU" sz="2000" dirty="0" smtClean="0"/>
              <a:t>станкине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6" name="Рисунок 5" descr="300px-Прогулка_в_Останкин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214686"/>
            <a:ext cx="542928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642918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так же известными стали крепостные театры князей Юсуповых в Архангельском. </a:t>
            </a:r>
            <a:endParaRPr lang="ru-RU" sz="2000" dirty="0"/>
          </a:p>
        </p:txBody>
      </p:sp>
      <p:pic>
        <p:nvPicPr>
          <p:cNvPr id="6" name="Рисунок 5" descr="usypovy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500174"/>
            <a:ext cx="7715304" cy="48577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"/>
            <a:ext cx="70009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Крепостной театр существовал в России на протяжении примерно столетия (с середины 18 в. до середины 19 в.). Крепостной театр был двух типов – усадебный и городской. Первый представлял собой хорошо устроенные помещения с большим репертуаром, большой труппой артистов, с детства подготавливаемых к театральной деятельности, оркестром, балетом, хором и солистами. К этому же типу относятся и так называемые «балаганные театры», показывавшие свои спектакли на больших ярмарках в уездных городах, в посадах при монастырях и т.д. Ко второму типу относятся усадебные театры, носившие замкнутый характер – для забавы самих господ и приглашенных гостей. Лишь на первый взгляд такие крепостные сцены существовали замкнуто: очевидна их живая связь с общественной и культурной жизнью России.</a:t>
            </a:r>
            <a:endParaRPr lang="ru-RU" dirty="0"/>
          </a:p>
        </p:txBody>
      </p:sp>
      <p:pic>
        <p:nvPicPr>
          <p:cNvPr id="3" name="Рисунок 2" descr="78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786190"/>
            <a:ext cx="5413384" cy="2738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14721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П.И </a:t>
            </a:r>
            <a:r>
              <a:rPr lang="ru-RU" sz="2400" dirty="0" err="1" smtClean="0"/>
              <a:t>Ковалева-Жемчугова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3925258" cy="27933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Прасковья Ивановна Ковале-</a:t>
            </a:r>
          </a:p>
          <a:p>
            <a:r>
              <a:rPr lang="ru-RU" dirty="0" err="1" smtClean="0"/>
              <a:t>ва</a:t>
            </a:r>
            <a:r>
              <a:rPr lang="ru-RU" dirty="0" smtClean="0"/>
              <a:t> – </a:t>
            </a:r>
            <a:r>
              <a:rPr lang="ru-RU" dirty="0" err="1" smtClean="0"/>
              <a:t>Жемчугова</a:t>
            </a:r>
            <a:r>
              <a:rPr lang="ru-RU" dirty="0" smtClean="0"/>
              <a:t>- </a:t>
            </a:r>
          </a:p>
          <a:p>
            <a:r>
              <a:rPr lang="ru-RU" dirty="0" smtClean="0"/>
              <a:t>известная крепостная </a:t>
            </a:r>
          </a:p>
          <a:p>
            <a:r>
              <a:rPr lang="ru-RU" dirty="0" smtClean="0"/>
              <a:t>актриса графа </a:t>
            </a:r>
            <a:r>
              <a:rPr lang="ru-RU" dirty="0" err="1" smtClean="0"/>
              <a:t>Шереметье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57166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Актеры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7px-Nikolai_Argunov_(1771-c1829)_-_Portrait_of_Praskovya_Ivanovna_Zhemchugova-Sheremeteva,_18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571612"/>
            <a:ext cx="3714776" cy="4929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Т.В.Шлыкова-Гранатова</a:t>
            </a:r>
            <a:endParaRPr lang="ru-RU" dirty="0"/>
          </a:p>
        </p:txBody>
      </p:sp>
      <p:pic>
        <p:nvPicPr>
          <p:cNvPr id="4" name="Содержимое 3" descr="file8727620ffbf5895656dfb2d555eb5dc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1447800"/>
            <a:ext cx="4286280" cy="4981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1285860"/>
            <a:ext cx="27860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ГРАНАТОВА-ШЛЫКОВА Татьяна Васильевна [1773, Москва, - 25.1(6.2).1863, Петербург], русская крепостная танцовщица и актриса.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</TotalTime>
  <Words>298</Words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П.И Ковалева-Жемчугова</vt:lpstr>
      <vt:lpstr>Т.В.Шлыкова-Гранатова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</dc:creator>
  <cp:lastModifiedBy>Катя</cp:lastModifiedBy>
  <cp:revision>13</cp:revision>
  <dcterms:created xsi:type="dcterms:W3CDTF">2013-02-11T13:02:08Z</dcterms:created>
  <dcterms:modified xsi:type="dcterms:W3CDTF">2013-02-11T15:20:47Z</dcterms:modified>
</cp:coreProperties>
</file>