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Каналы восприятия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/>
              <a:t>информация для родителей</a:t>
            </a:r>
            <a:endParaRPr lang="ru-RU" sz="3600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844824"/>
            <a:ext cx="4752528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247396"/>
      </p:ext>
    </p:extLst>
  </p:cSld>
  <p:clrMapOvr>
    <a:masterClrMapping/>
  </p:clrMapOvr>
  <p:transition spd="slow" advTm="6327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/>
              <a:t>Одному </a:t>
            </a:r>
            <a:r>
              <a:rPr lang="ru-RU" sz="3100" dirty="0"/>
              <a:t>ребенку достаточно послушать сказку, и он легко перескажет сюжет. Другому — проще составить рассказ по картинкам в книжке. А третий вообще не сможет сосредоточиться на том, что ему читают, пока мама не обнимет его. Знакомьтесь: </a:t>
            </a:r>
            <a:r>
              <a:rPr lang="ru-RU" sz="3100" dirty="0" err="1"/>
              <a:t>аудиал</a:t>
            </a:r>
            <a:r>
              <a:rPr lang="ru-RU" sz="3100" dirty="0"/>
              <a:t>, </a:t>
            </a:r>
            <a:r>
              <a:rPr lang="ru-RU" sz="3100" dirty="0" err="1"/>
              <a:t>визуал</a:t>
            </a:r>
            <a:r>
              <a:rPr lang="ru-RU" sz="3100" dirty="0"/>
              <a:t>, </a:t>
            </a:r>
            <a:r>
              <a:rPr lang="ru-RU" sz="3100" dirty="0" err="1"/>
              <a:t>кинестетик</a:t>
            </a:r>
            <a:r>
              <a:rPr lang="ru-RU" sz="3100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09120"/>
            <a:ext cx="2627744" cy="175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266" y="3501009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97639"/>
            <a:ext cx="2688417" cy="179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7404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6785">
        <p:push dir="u"/>
      </p:transition>
    </mc:Choice>
    <mc:Fallback>
      <p:transition spd="slow" advTm="16785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13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Говорите – я вас вижу!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 </a:t>
            </a:r>
          </a:p>
          <a:p>
            <a:pPr marL="137160" indent="0" algn="ctr">
              <a:buNone/>
            </a:pPr>
            <a:r>
              <a:rPr lang="ru-RU" dirty="0" smtClean="0"/>
              <a:t>Все </a:t>
            </a:r>
            <a:r>
              <a:rPr lang="ru-RU" dirty="0"/>
              <a:t>мы по-разному воспринимаем окружающий мир и «обрабатываем» полученную из него информацию. </a:t>
            </a:r>
          </a:p>
        </p:txBody>
      </p:sp>
    </p:spTree>
    <p:extLst>
      <p:ext uri="{BB962C8B-B14F-4D97-AF65-F5344CB8AC3E}">
        <p14:creationId xmlns:p14="http://schemas.microsoft.com/office/powerpoint/2010/main" val="1685846957"/>
      </p:ext>
    </p:extLst>
  </p:cSld>
  <p:clrMapOvr>
    <a:masterClrMapping/>
  </p:clrMapOvr>
  <p:transition spd="slow" advTm="394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по ведущему каналу восприятия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Людей, у которых </a:t>
            </a:r>
            <a:r>
              <a:rPr lang="ru-RU" u="sng" dirty="0"/>
              <a:t>ведущий</a:t>
            </a:r>
            <a:r>
              <a:rPr lang="ru-RU" dirty="0"/>
              <a:t> канал восприятия — слуховой, называют </a:t>
            </a:r>
            <a:r>
              <a:rPr lang="ru-RU" sz="3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АУДИАЛАМИ</a:t>
            </a:r>
            <a:r>
              <a:rPr lang="ru-RU" sz="3400" dirty="0" smtClean="0"/>
              <a:t>.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К </a:t>
            </a:r>
            <a:r>
              <a:rPr lang="ru-RU" sz="3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ВИЗУАЛАМ</a:t>
            </a:r>
            <a:r>
              <a:rPr lang="ru-RU" dirty="0" smtClean="0"/>
              <a:t> </a:t>
            </a:r>
            <a:r>
              <a:rPr lang="ru-RU" dirty="0"/>
              <a:t>большая часть сведений поступает через зрение, </a:t>
            </a:r>
          </a:p>
          <a:p>
            <a:r>
              <a:rPr lang="ru-RU" dirty="0" smtClean="0"/>
              <a:t>К </a:t>
            </a:r>
            <a:r>
              <a:rPr lang="ru-RU" sz="3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КИНЕСТЕТИКАМ</a:t>
            </a:r>
            <a:r>
              <a:rPr lang="ru-RU" dirty="0" smtClean="0"/>
              <a:t> </a:t>
            </a:r>
            <a:r>
              <a:rPr lang="ru-RU" dirty="0"/>
              <a:t>— посредством движений и ощущений: прикосновения, обоняние, осязание и т. п. Большинство среди нас составляют </a:t>
            </a:r>
            <a:r>
              <a:rPr lang="ru-RU" dirty="0" err="1"/>
              <a:t>визуалы</a:t>
            </a:r>
            <a:r>
              <a:rPr lang="ru-RU" dirty="0"/>
              <a:t> и </a:t>
            </a:r>
            <a:r>
              <a:rPr lang="ru-RU" dirty="0" err="1"/>
              <a:t>кинестетики</a:t>
            </a:r>
            <a:r>
              <a:rPr lang="ru-RU" dirty="0"/>
              <a:t>, меньшинство — </a:t>
            </a:r>
            <a:r>
              <a:rPr lang="ru-RU" dirty="0" err="1"/>
              <a:t>аудиалы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Существует </a:t>
            </a:r>
            <a:r>
              <a:rPr lang="ru-RU" dirty="0"/>
              <a:t>и четвертая категория — </a:t>
            </a:r>
            <a:r>
              <a:rPr lang="ru-RU" dirty="0" smtClean="0"/>
              <a:t>ДИСКРЕТЫ, </a:t>
            </a:r>
            <a:r>
              <a:rPr lang="ru-RU" dirty="0"/>
              <a:t>которые «перерабатывают» информацию путем логического осмысления, с помощью цифр, знаков, логических доказательств. Но среди детей их нет.</a:t>
            </a:r>
          </a:p>
          <a:p>
            <a:pPr marL="137160" indent="0" algn="ctr">
              <a:buNone/>
            </a:pPr>
            <a:r>
              <a:rPr lang="ru-RU" dirty="0"/>
              <a:t>Классификация, конечно, условна, да и люди, полностью соответствующие какому-то одному типу, встречаются редко, но о преобладании различных черт в характере ребенка говорить можно. Учитывать же эти особенности при обучении малыша, развитии у него новых умений и навыков, в том числе налаживания контактов с окружающими, — необходимо. Если родители знают, к какой категории относится их ребенок, им легче выстраивать отношения.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087653"/>
      </p:ext>
    </p:extLst>
  </p:cSld>
  <p:clrMapOvr>
    <a:masterClrMapping/>
  </p:clrMapOvr>
  <p:transition spd="slow" advTm="52155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 психологии каналы, через которые человек получает информацию, называются модальностями.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Почему начинает развиваться та или иная модальность, ученые спорят до сих пор. Некоторые считают, что это врожденное, некоторые - что зависит от того, какие источники информации превалировали в детстве и приносили ребенку максимум удовольствия. Но факт остается фактом: уже к двум-пяти годам у ребенка можно определить ведущий (или ведущие, если их несколько) канал восприятия. </a:t>
            </a:r>
            <a:br>
              <a:rPr lang="ru-RU" sz="2200" dirty="0" smtClean="0"/>
            </a:br>
            <a:r>
              <a:rPr lang="ru-RU" sz="2200" dirty="0" smtClean="0"/>
              <a:t>Присмотримся и мы.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21150"/>
            <a:ext cx="216024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58899"/>
      </p:ext>
    </p:extLst>
  </p:cSld>
  <p:clrMapOvr>
    <a:masterClrMapping/>
  </p:clrMapOvr>
  <p:transition spd="slow" advTm="2958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2400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Малыш - ВИЗУАЛ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09160"/>
          </a:xfrm>
        </p:spPr>
        <p:txBody>
          <a:bodyPr>
            <a:normAutofit/>
          </a:bodyPr>
          <a:lstStyle/>
          <a:p>
            <a:r>
              <a:rPr lang="ru-RU" sz="1600" dirty="0"/>
              <a:t>Малыш-</a:t>
            </a:r>
            <a:r>
              <a:rPr lang="ru-RU" sz="1600" dirty="0" err="1"/>
              <a:t>визуал</a:t>
            </a:r>
            <a:r>
              <a:rPr lang="ru-RU" sz="1600" dirty="0"/>
              <a:t> при восприятии информации больше полагается на зрительные ощущения. Он быстро запоминает цвет, форму, размер. Если малышу предложить новую игрушку, он сначала внимательно рассмотрит ее со всех сторон. </a:t>
            </a:r>
            <a:endParaRPr lang="ru-RU" sz="1600" dirty="0" smtClean="0"/>
          </a:p>
          <a:p>
            <a:r>
              <a:rPr lang="ru-RU" sz="1600" dirty="0" smtClean="0"/>
              <a:t>Дети-</a:t>
            </a:r>
            <a:r>
              <a:rPr lang="ru-RU" sz="1600" dirty="0" err="1" smtClean="0"/>
              <a:t>визуалы</a:t>
            </a:r>
            <a:r>
              <a:rPr lang="ru-RU" sz="1600" dirty="0" smtClean="0"/>
              <a:t> </a:t>
            </a:r>
            <a:r>
              <a:rPr lang="ru-RU" sz="1600" dirty="0"/>
              <a:t>любят лепить, рисовать, вырезать, складывать </a:t>
            </a:r>
            <a:r>
              <a:rPr lang="ru-RU" sz="1600" dirty="0" err="1"/>
              <a:t>пазлы</a:t>
            </a:r>
            <a:r>
              <a:rPr lang="ru-RU" sz="1600" dirty="0"/>
              <a:t>. Их занятия и игры включают в себя взаимодействие глаз и рук. Такие детки предпочитают рассматривать картинки в книжке, чем слушать сказку (например, на аудио кассете или в исполнении мамы</a:t>
            </a:r>
            <a:r>
              <a:rPr lang="ru-RU" sz="1600" dirty="0" smtClean="0"/>
              <a:t>).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Для ребенка-</a:t>
            </a:r>
            <a:r>
              <a:rPr lang="ru-RU" sz="1600" dirty="0" err="1"/>
              <a:t>визуала</a:t>
            </a:r>
            <a:r>
              <a:rPr lang="ru-RU" sz="1600" dirty="0"/>
              <a:t> важно, что на нем одето, он сам выбирает цвет колготок, платья, кофточки; девочки трепетно относятся к украшениям, заколкам, бантикам. Малыш-</a:t>
            </a:r>
            <a:r>
              <a:rPr lang="ru-RU" sz="1600" dirty="0" err="1"/>
              <a:t>визуал</a:t>
            </a:r>
            <a:r>
              <a:rPr lang="ru-RU" sz="1600" dirty="0"/>
              <a:t> первым делом запомнит и расскажет, кто, в чем пришел сегодня в садик, у кого на площадке была самая яркая игрушка. </a:t>
            </a:r>
            <a:endParaRPr lang="ru-RU" sz="1600" dirty="0" smtClean="0"/>
          </a:p>
          <a:p>
            <a:r>
              <a:rPr lang="ru-RU" sz="1600" dirty="0" err="1" smtClean="0"/>
              <a:t>Визуал</a:t>
            </a:r>
            <a:r>
              <a:rPr lang="ru-RU" sz="1600" dirty="0" smtClean="0"/>
              <a:t> </a:t>
            </a:r>
            <a:r>
              <a:rPr lang="ru-RU" sz="1600" dirty="0"/>
              <a:t>довольно аккуратен (для своего возраста), он, например, не полезет в лужу, потому что ботинки будут грязными, некрасивыми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В общении со сверстниками ребенок-</a:t>
            </a:r>
            <a:r>
              <a:rPr lang="ru-RU" sz="1600" dirty="0" err="1"/>
              <a:t>визуал</a:t>
            </a:r>
            <a:r>
              <a:rPr lang="ru-RU" sz="1600" dirty="0"/>
              <a:t> сначала наблюдает, а уже потом идет на контакт (совместную игру), может подолгу играть один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В </a:t>
            </a:r>
            <a:r>
              <a:rPr lang="ru-RU" sz="1600" dirty="0"/>
              <a:t>воспитании малыша-</a:t>
            </a:r>
            <a:r>
              <a:rPr lang="ru-RU" sz="1600" dirty="0" err="1"/>
              <a:t>визуала</a:t>
            </a:r>
            <a:r>
              <a:rPr lang="ru-RU" sz="1600" dirty="0"/>
              <a:t> необходимо уделять внимание развитию речи (он неразговорчив), коммуникабельности (умению общаться), физической координации</a:t>
            </a:r>
          </a:p>
        </p:txBody>
      </p:sp>
    </p:spTree>
    <p:extLst>
      <p:ext uri="{BB962C8B-B14F-4D97-AF65-F5344CB8AC3E}">
        <p14:creationId xmlns:p14="http://schemas.microsoft.com/office/powerpoint/2010/main" val="1568662301"/>
      </p:ext>
    </p:extLst>
  </p:cSld>
  <p:clrMapOvr>
    <a:masterClrMapping/>
  </p:clrMapOvr>
  <p:transition spd="slow" advTm="4269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Малыш - АУДИАЛ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Дошкольник-</a:t>
            </a:r>
            <a:r>
              <a:rPr lang="ru-RU" dirty="0" err="1"/>
              <a:t>аудиал</a:t>
            </a:r>
            <a:r>
              <a:rPr lang="ru-RU" dirty="0"/>
              <a:t> познает окружающий мир через звуки, поэтому раньше других начинает говорить, имеет большой словарный запас. Такие малыши любят слушать музыку, сказки на аудио, вести разговоры - обсуждать, доказывать. </a:t>
            </a:r>
            <a:endParaRPr lang="ru-RU" dirty="0" smtClean="0"/>
          </a:p>
          <a:p>
            <a:r>
              <a:rPr lang="ru-RU" dirty="0" smtClean="0"/>
              <a:t>Придумывает </a:t>
            </a:r>
            <a:r>
              <a:rPr lang="ru-RU" dirty="0"/>
              <a:t>различные сказки, игры. Умеет убеждать, уговаривать. Но в подвижных играх участвовать не любит. </a:t>
            </a:r>
            <a:endParaRPr lang="ru-RU" dirty="0" smtClean="0"/>
          </a:p>
          <a:p>
            <a:r>
              <a:rPr lang="ru-RU" dirty="0" smtClean="0"/>
              <a:t>Дети-</a:t>
            </a:r>
            <a:r>
              <a:rPr lang="ru-RU" dirty="0" err="1" smtClean="0"/>
              <a:t>аудиалы</a:t>
            </a:r>
            <a:r>
              <a:rPr lang="ru-RU" dirty="0" smtClean="0"/>
              <a:t> </a:t>
            </a:r>
            <a:r>
              <a:rPr lang="ru-RU" dirty="0"/>
              <a:t>очень общительны. Они могут немного отставать от сверстников в развитии навыков, связанных со зрительным (поиск отличий на картинках) и моторным (умение ловко залазить на горку, быстро и долго бегать) восприятием. Поэтому стоит эти навыки развивать с помощью игр, упражнений.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692028"/>
      </p:ext>
    </p:extLst>
  </p:cSld>
  <p:clrMapOvr>
    <a:masterClrMapping/>
  </p:clrMapOvr>
  <p:transition spd="slow" advTm="17429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Малыш - КИНЕСТЕТИК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Маленький </a:t>
            </a:r>
            <a:r>
              <a:rPr lang="ru-RU" dirty="0" err="1"/>
              <a:t>кинестетик</a:t>
            </a:r>
            <a:r>
              <a:rPr lang="ru-RU" dirty="0"/>
              <a:t> познает мир с помощью прикосновений, движений. У него хорошо развита моторика, он очень много двигается, обычно рано начинает ходить. </a:t>
            </a:r>
            <a:endParaRPr lang="ru-RU" dirty="0" smtClean="0"/>
          </a:p>
          <a:p>
            <a:r>
              <a:rPr lang="ru-RU" dirty="0" smtClean="0"/>
              <a:t>Такой </a:t>
            </a:r>
            <a:r>
              <a:rPr lang="ru-RU" dirty="0"/>
              <a:t>малыш любит активные игры, связанные с прыжками, бегом, борьбой, ему трудно усидеть на одном месте, долго заниматься одним делом. </a:t>
            </a:r>
            <a:endParaRPr lang="ru-RU" dirty="0" smtClean="0"/>
          </a:p>
          <a:p>
            <a:r>
              <a:rPr lang="ru-RU" dirty="0" smtClean="0"/>
              <a:t>Малыш-</a:t>
            </a:r>
            <a:r>
              <a:rPr lang="ru-RU" dirty="0" err="1" smtClean="0"/>
              <a:t>кинестетик</a:t>
            </a:r>
            <a:r>
              <a:rPr lang="ru-RU" dirty="0" smtClean="0"/>
              <a:t> </a:t>
            </a:r>
            <a:r>
              <a:rPr lang="ru-RU" dirty="0"/>
              <a:t>любит все трогать, ощупывать; ему особенно важны тактильные ощущения, поэтому чаще ласкайте, прижимайте к себе, целуйте, старайтесь меньше употреблять любимую родителями фразу "Не трогай!" </a:t>
            </a:r>
          </a:p>
        </p:txBody>
      </p:sp>
    </p:spTree>
    <p:extLst>
      <p:ext uri="{BB962C8B-B14F-4D97-AF65-F5344CB8AC3E}">
        <p14:creationId xmlns:p14="http://schemas.microsoft.com/office/powerpoint/2010/main" val="445925070"/>
      </p:ext>
    </p:extLst>
  </p:cSld>
  <p:clrMapOvr>
    <a:masterClrMapping/>
  </p:clrMapOvr>
  <p:transition spd="slow" advTm="15007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709160"/>
          </a:xfrm>
        </p:spPr>
        <p:txBody>
          <a:bodyPr>
            <a:normAutofit fontScale="85000" lnSpcReduction="20000"/>
          </a:bodyPr>
          <a:lstStyle/>
          <a:p>
            <a:pPr marL="137160" indent="0" algn="ctr">
              <a:buNone/>
            </a:pPr>
            <a:r>
              <a:rPr lang="ru-RU" dirty="0"/>
              <a:t>Это не значит, что мы должны развивать основные каналы восприятия у наших детей, а на вторичные махнуть рукой. Ни в коем случае! Во-первых, развить эти вторичные каналы проще всего в детском возрасте (дети изначально более "</a:t>
            </a:r>
            <a:r>
              <a:rPr lang="ru-RU" dirty="0" err="1"/>
              <a:t>многоканальны</a:t>
            </a:r>
            <a:r>
              <a:rPr lang="ru-RU" dirty="0"/>
              <a:t>", чем взрослые), во-вторых, они ему пригодятся в учебе (особенно аудиально-визуальные навыки). Кроме того, человек, использующий максимум каналов, более гармонично развит. У него больше способностей, он получает больше удовольствия от жизни и лучше понимает </a:t>
            </a:r>
            <a:r>
              <a:rPr lang="ru-RU" dirty="0" smtClean="0"/>
              <a:t>других.</a:t>
            </a:r>
          </a:p>
          <a:p>
            <a:pPr marL="137160" indent="0" algn="ctr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dirty="0"/>
              <a:t>Главное - развивать эти вторичные каналы в игровой форме и не переусердствовать, чтобы ребенок получал удовольствие от "не своих" занятий и чтобы ему захотелось открыть эти новые каналы, а не захлопнуть их навсегда.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71095"/>
      </p:ext>
    </p:extLst>
  </p:cSld>
  <p:clrMapOvr>
    <a:masterClrMapping/>
  </p:clrMapOvr>
  <p:transition spd="slow" advTm="20048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</TotalTime>
  <Words>713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Каналы восприятия информация для родителей</vt:lpstr>
      <vt:lpstr>    Одному ребенку достаточно послушать сказку, и он легко перескажет сюжет. Другому — проще составить рассказ по картинкам в книжке. А третий вообще не сможет сосредоточиться на том, что ему читают, пока мама не обнимет его. Знакомьтесь: аудиал, визуал, кинестетик. </vt:lpstr>
      <vt:lpstr>Говорите – я вас вижу!</vt:lpstr>
      <vt:lpstr>Классификация по ведущему каналу восприятия информации</vt:lpstr>
      <vt:lpstr>            В психологии каналы, через которые человек получает информацию, называются модальностями.  Почему начинает развиваться та или иная модальность, ученые спорят до сих пор. Некоторые считают, что это врожденное, некоторые - что зависит от того, какие источники информации превалировали в детстве и приносили ребенку максимум удовольствия. Но факт остается фактом: уже к двум-пяти годам у ребенка можно определить ведущий (или ведущие, если их несколько) канал восприятия.  Присмотримся и мы.  </vt:lpstr>
      <vt:lpstr>Малыш - ВИЗУАЛ</vt:lpstr>
      <vt:lpstr>Малыш - АУДИАЛ</vt:lpstr>
      <vt:lpstr>Малыш - КИНЕСТЕТИК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Каналы восприятия информация для родителей</dc:title>
  <cp:lastModifiedBy>Admin</cp:lastModifiedBy>
  <cp:revision>18</cp:revision>
  <dcterms:modified xsi:type="dcterms:W3CDTF">2013-02-21T18:57:17Z</dcterms:modified>
</cp:coreProperties>
</file>