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69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881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64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28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78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19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17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14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97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599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812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FD6B4-3602-492B-B84C-CCB2337C00BD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EE735-C4C0-4B82-ACA1-4598B363C0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060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644080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</a:rPr>
              <a:t>            Салют, универсиада-2013!</a:t>
            </a:r>
            <a:endParaRPr lang="ru-RU" sz="8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44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79512" y="5229200"/>
            <a:ext cx="5328592" cy="16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выполнила ученица 6в класса МБОУ СОШ № 6</a:t>
            </a:r>
          </a:p>
          <a:p>
            <a:r>
              <a:rPr lang="ru-RU" sz="3200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Бирючевская</a:t>
            </a:r>
            <a:r>
              <a:rPr lang="ru-RU" sz="32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Наташа</a:t>
            </a:r>
            <a:endParaRPr lang="ru-RU" sz="32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476672"/>
            <a:ext cx="5977669" cy="45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09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9512" y="84785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является живым символом Казанской  Универсиады?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5373216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Барсик </a:t>
            </a:r>
            <a:r>
              <a:rPr lang="ru-RU" sz="66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Юни</a:t>
            </a:r>
            <a:r>
              <a:rPr lang="ru-RU" sz="6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6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844921"/>
            <a:ext cx="432148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09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202"/>
            <a:ext cx="9144000" cy="6841798"/>
          </a:xfrm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Символом олимпийских игр является 5 колец. Что является символом всех Универсиад?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1844824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       </a:t>
            </a:r>
            <a:endParaRPr lang="ru-RU" sz="6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381" y="1942966"/>
            <a:ext cx="5826958" cy="33640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2870" y="5517232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звёзд.</a:t>
            </a:r>
            <a:endParaRPr lang="ru-RU" sz="6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7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95536" y="116632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Каждая из звёзд имеет свой цвет. Какому континенту соответствуют цвета?</a:t>
            </a:r>
            <a:endParaRPr lang="ru-RU" sz="3600" b="1" u="sng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348880"/>
            <a:ext cx="3810000" cy="4389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5976" y="2348880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i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Жёлтый-Азия ,</a:t>
            </a:r>
            <a:r>
              <a:rPr lang="ru-RU" sz="4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красный- Америка, </a:t>
            </a:r>
            <a:r>
              <a:rPr lang="ru-RU" sz="42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синий- Европа, </a:t>
            </a:r>
            <a:r>
              <a:rPr lang="ru-RU" sz="4200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зелёный-Австралия, </a:t>
            </a:r>
            <a:r>
              <a:rPr lang="ru-RU" sz="4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чёрный-Африка.</a:t>
            </a:r>
            <a:endParaRPr lang="ru-RU" sz="4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28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116632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/>
              <a:t>Когда пройдёт Казанская </a:t>
            </a:r>
            <a:r>
              <a:rPr lang="ru-RU" sz="4800" b="1" u="sng" dirty="0" smtClean="0"/>
              <a:t>универсиада?</a:t>
            </a:r>
            <a:endParaRPr lang="ru-RU" sz="4800" b="1" u="sng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556792"/>
            <a:ext cx="4521187" cy="33882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5085184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6-17 июля 2013 года.</a:t>
            </a:r>
            <a:endParaRPr lang="ru-RU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771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116632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цветок присутствует на символе Казанской  Универсиады</a:t>
            </a:r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549" y="2492896"/>
            <a:ext cx="3168352" cy="3222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960" y="249289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Тюльпан.</a:t>
            </a:r>
            <a:endParaRPr lang="ru-RU" sz="72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9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Фирменный знак Казанской Универсиады представляет собой  стилизованный …?</a:t>
            </a:r>
            <a:endParaRPr lang="ru-RU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938992"/>
            <a:ext cx="3810000" cy="4665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5649" y="2285729"/>
            <a:ext cx="36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Тюльпан, выполненный в фирменных цветах</a:t>
            </a:r>
            <a:r>
              <a:rPr lang="en-US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FISU 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содержит в себе образ латинской буквы </a:t>
            </a:r>
            <a:r>
              <a:rPr lang="en-US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92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7504" y="0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Деревня Универсиады объявлена территорией …?</a:t>
            </a:r>
            <a:endParaRPr lang="ru-RU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153" y="1628800"/>
            <a:ext cx="4674871" cy="3105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2080" y="1879259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Здоровья.</a:t>
            </a:r>
            <a:endParaRPr lang="ru-RU" sz="5400" b="1" i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813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39604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каких языках оформят все вывески и указатели Универсиады?</a:t>
            </a:r>
            <a:endParaRPr lang="ru-RU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0"/>
            <a:ext cx="4283968" cy="22048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1746" y="2492896"/>
            <a:ext cx="4283968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764360"/>
            <a:ext cx="4242882" cy="20608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3573016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, татарский , английский.</a:t>
            </a:r>
            <a:endParaRPr lang="ru-RU" sz="4000" b="1" i="1" u="sng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07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135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Ренат</cp:lastModifiedBy>
  <cp:revision>13</cp:revision>
  <dcterms:created xsi:type="dcterms:W3CDTF">2012-10-08T16:01:21Z</dcterms:created>
  <dcterms:modified xsi:type="dcterms:W3CDTF">2013-02-26T16:39:22Z</dcterms:modified>
</cp:coreProperties>
</file>