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6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 autoAdjust="0"/>
    <p:restoredTop sz="94624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9259-8311-456F-8C58-EB9C04306F6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C060A-CF0D-4476-BF53-CD4533EA053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9259-8311-456F-8C58-EB9C04306F6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C060A-CF0D-4476-BF53-CD4533EA05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9259-8311-456F-8C58-EB9C04306F6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C060A-CF0D-4476-BF53-CD4533EA05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9259-8311-456F-8C58-EB9C04306F6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C060A-CF0D-4476-BF53-CD4533EA05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9259-8311-456F-8C58-EB9C04306F6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C060A-CF0D-4476-BF53-CD4533EA053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9259-8311-456F-8C58-EB9C04306F6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C060A-CF0D-4476-BF53-CD4533EA05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9259-8311-456F-8C58-EB9C04306F6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C060A-CF0D-4476-BF53-CD4533EA05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9259-8311-456F-8C58-EB9C04306F6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C060A-CF0D-4476-BF53-CD4533EA05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9259-8311-456F-8C58-EB9C04306F6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C060A-CF0D-4476-BF53-CD4533EA05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9259-8311-456F-8C58-EB9C04306F6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C060A-CF0D-4476-BF53-CD4533EA05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9259-8311-456F-8C58-EB9C04306F6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02C060A-CF0D-4476-BF53-CD4533EA053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BB9259-8311-456F-8C58-EB9C04306F64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02C060A-CF0D-4476-BF53-CD4533EA053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Дома будущего –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002060"/>
                </a:solidFill>
              </a:rPr>
              <a:t>В О Д О С К Р Ё Б Ы</a:t>
            </a:r>
            <a:endParaRPr lang="ru-RU" sz="6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8024" y="6237312"/>
            <a:ext cx="3785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Екимова Наталья, 4 «Б» класс</a:t>
            </a:r>
            <a:endParaRPr lang="ru-RU" dirty="0"/>
          </a:p>
        </p:txBody>
      </p:sp>
    </p:spTree>
  </p:cSld>
  <p:clrMapOvr>
    <a:masterClrMapping/>
  </p:clrMapOvr>
  <p:transition advTm="3583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Глобальное потепление</a:t>
            </a:r>
            <a:endParaRPr lang="ru-RU" dirty="0"/>
          </a:p>
        </p:txBody>
      </p:sp>
      <p:pic>
        <p:nvPicPr>
          <p:cNvPr id="5" name="Содержимое 4" descr="Глобальное потеплени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916832"/>
            <a:ext cx="8177144" cy="2848372"/>
          </a:xfrm>
        </p:spPr>
      </p:pic>
      <p:sp>
        <p:nvSpPr>
          <p:cNvPr id="6" name="TextBox 5"/>
          <p:cNvSpPr txBox="1"/>
          <p:nvPr/>
        </p:nvSpPr>
        <p:spPr>
          <a:xfrm>
            <a:off x="539552" y="5157192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За четверть </a:t>
            </a:r>
            <a:r>
              <a:rPr lang="ru-RU" b="1" dirty="0" smtClean="0"/>
              <a:t>века область</a:t>
            </a:r>
            <a:r>
              <a:rPr lang="ru-RU" b="1" dirty="0"/>
              <a:t>, покрытая арктическим льдом, заметно уменьшилась. Многие ученые связывают это явление с начавшимся глобальным потеплением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4427984" y="3284984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547664" y="4725144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1979 год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796136" y="4725144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2003 год</a:t>
            </a:r>
            <a:endParaRPr lang="ru-RU" sz="1600" dirty="0"/>
          </a:p>
        </p:txBody>
      </p:sp>
    </p:spTree>
  </p:cSld>
  <p:clrMapOvr>
    <a:masterClrMapping/>
  </p:clrMapOvr>
  <p:transition advTm="21857"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Последствия глобального потепления</a:t>
            </a:r>
            <a:endParaRPr lang="ru-RU" sz="4000" dirty="0"/>
          </a:p>
        </p:txBody>
      </p:sp>
      <p:pic>
        <p:nvPicPr>
          <p:cNvPr id="4" name="Содержимое 3" descr="Последствия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916832"/>
            <a:ext cx="3090895" cy="4389437"/>
          </a:xfrm>
        </p:spPr>
      </p:pic>
      <p:sp>
        <p:nvSpPr>
          <p:cNvPr id="5" name="TextBox 4"/>
          <p:cNvSpPr txBox="1"/>
          <p:nvPr/>
        </p:nvSpPr>
        <p:spPr>
          <a:xfrm>
            <a:off x="3635896" y="1916832"/>
            <a:ext cx="5040560" cy="2031325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	Таяние ледяного щита </a:t>
            </a:r>
            <a:r>
              <a:rPr lang="ru-RU" dirty="0"/>
              <a:t>в Антарктике началось. Сейчас </a:t>
            </a:r>
            <a:r>
              <a:rPr lang="ru-RU" dirty="0" smtClean="0"/>
              <a:t>щит </a:t>
            </a:r>
            <a:r>
              <a:rPr lang="ru-RU" dirty="0"/>
              <a:t>содержит </a:t>
            </a:r>
            <a:r>
              <a:rPr lang="ru-RU" b="1" dirty="0"/>
              <a:t>90% всего объема льда на земле и 70% пресной воды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/>
              <a:t>	</a:t>
            </a:r>
            <a:r>
              <a:rPr lang="ru-RU" dirty="0" smtClean="0"/>
              <a:t>В </a:t>
            </a:r>
            <a:r>
              <a:rPr lang="ru-RU" dirty="0"/>
              <a:t>нём достаточно </a:t>
            </a:r>
            <a:r>
              <a:rPr lang="ru-RU" dirty="0" smtClean="0"/>
              <a:t>воды, чтобы </a:t>
            </a:r>
            <a:r>
              <a:rPr lang="ru-RU" b="1" dirty="0"/>
              <a:t>поднять мировой уровень моря на 45-60 метров</a:t>
            </a:r>
            <a:r>
              <a:rPr lang="ru-RU" dirty="0"/>
              <a:t>, если он полностью растает.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79912" y="4437112"/>
            <a:ext cx="48965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sz="2800" dirty="0" smtClean="0"/>
              <a:t>Так </a:t>
            </a:r>
            <a:r>
              <a:rPr lang="ru-RU" sz="2800" dirty="0"/>
              <a:t>почему бы не приспособить наши строения </a:t>
            </a:r>
            <a:r>
              <a:rPr lang="ru-RU" sz="2800" dirty="0" smtClean="0"/>
              <a:t> и жилища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b="1" dirty="0" smtClean="0"/>
              <a:t>для </a:t>
            </a:r>
            <a:r>
              <a:rPr lang="ru-RU" sz="2800" b="1" dirty="0"/>
              <a:t>жизни под водой?</a:t>
            </a:r>
          </a:p>
        </p:txBody>
      </p:sp>
    </p:spTree>
  </p:cSld>
  <p:clrMapOvr>
    <a:masterClrMapping/>
  </p:clrMapOvr>
  <p:transition advTm="27206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200" dirty="0" smtClean="0"/>
              <a:t>Подводный небоскреб – </a:t>
            </a:r>
            <a:br>
              <a:rPr lang="ru-RU" sz="4200" dirty="0" smtClean="0"/>
            </a:br>
            <a:r>
              <a:rPr lang="ru-RU" sz="4200" dirty="0" smtClean="0"/>
              <a:t>город в море</a:t>
            </a:r>
            <a:endParaRPr lang="ru-RU" sz="4200" dirty="0"/>
          </a:p>
        </p:txBody>
      </p:sp>
      <p:pic>
        <p:nvPicPr>
          <p:cNvPr id="4" name="Содержимое 3" descr="vodoskreb-water-scraper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988840"/>
            <a:ext cx="3810000" cy="2857500"/>
          </a:xfrm>
        </p:spPr>
      </p:pic>
      <p:pic>
        <p:nvPicPr>
          <p:cNvPr id="5" name="Рисунок 4" descr="vodoskreb-water-scraper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3356992"/>
            <a:ext cx="3810000" cy="2857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27984" y="1988840"/>
            <a:ext cx="4248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ВОДОСКРЕБ – </a:t>
            </a:r>
            <a:r>
              <a:rPr lang="ru-RU" dirty="0" smtClean="0"/>
              <a:t>это тот же самый небоскреб, только перевёрнутый вершиной вниз. Он будет плавать в океане.</a:t>
            </a:r>
            <a:r>
              <a:rPr lang="ru-RU" dirty="0"/>
              <a:t> </a:t>
            </a:r>
            <a:r>
              <a:rPr lang="ru-RU" dirty="0" smtClean="0"/>
              <a:t>Это будет </a:t>
            </a:r>
            <a:r>
              <a:rPr lang="ru-RU" dirty="0"/>
              <a:t>полностью экологически </a:t>
            </a:r>
            <a:r>
              <a:rPr lang="ru-RU" dirty="0" smtClean="0"/>
              <a:t>безопасное сооружение.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4826675"/>
            <a:ext cx="51125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Водоскреб</a:t>
            </a:r>
            <a:r>
              <a:rPr lang="ru-RU" dirty="0" smtClean="0"/>
              <a:t>  будет вырабатывать </a:t>
            </a:r>
            <a:r>
              <a:rPr lang="ru-RU" dirty="0"/>
              <a:t>собственное электричество при помощи энергии волн, ветра и солнца и </a:t>
            </a:r>
            <a:r>
              <a:rPr lang="ru-RU" dirty="0" smtClean="0"/>
              <a:t>выращивать </a:t>
            </a:r>
            <a:r>
              <a:rPr lang="ru-RU" dirty="0"/>
              <a:t>собственные продукты </a:t>
            </a:r>
            <a:r>
              <a:rPr lang="ru-RU" dirty="0" smtClean="0"/>
              <a:t>питания</a:t>
            </a:r>
            <a:r>
              <a:rPr lang="ru-RU" dirty="0"/>
              <a:t> без почвы, на искусственных средах </a:t>
            </a:r>
            <a:r>
              <a:rPr lang="ru-RU" dirty="0" smtClean="0"/>
              <a:t>при </a:t>
            </a:r>
            <a:r>
              <a:rPr lang="ru-RU" dirty="0"/>
              <a:t>помощи питательных растворов</a:t>
            </a:r>
          </a:p>
        </p:txBody>
      </p:sp>
    </p:spTree>
  </p:cSld>
  <p:clrMapOvr>
    <a:masterClrMapping/>
  </p:clrMapOvr>
  <p:transition advTm="3329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Жизнь в </a:t>
            </a:r>
            <a:r>
              <a:rPr lang="ru-RU" dirty="0" err="1" smtClean="0"/>
              <a:t>водоскребе</a:t>
            </a:r>
            <a:endParaRPr lang="ru-RU" dirty="0"/>
          </a:p>
        </p:txBody>
      </p:sp>
      <p:pic>
        <p:nvPicPr>
          <p:cNvPr id="4" name="Содержимое 3" descr="vodoskreb-water-scraper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844824"/>
            <a:ext cx="3810000" cy="2857500"/>
          </a:xfrm>
        </p:spPr>
      </p:pic>
      <p:sp>
        <p:nvSpPr>
          <p:cNvPr id="5" name="TextBox 4"/>
          <p:cNvSpPr txBox="1"/>
          <p:nvPr/>
        </p:nvSpPr>
        <p:spPr>
          <a:xfrm>
            <a:off x="4427984" y="1916832"/>
            <a:ext cx="4104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 поверхности подводного </a:t>
            </a:r>
            <a:r>
              <a:rPr lang="ru-RU" dirty="0" smtClean="0"/>
              <a:t>небоскреба будет располагаться лес</a:t>
            </a:r>
            <a:r>
              <a:rPr lang="ru-RU" dirty="0"/>
              <a:t>, а на нижних уровнях </a:t>
            </a:r>
            <a:r>
              <a:rPr lang="ru-RU" dirty="0" smtClean="0"/>
              <a:t>будут обустроены </a:t>
            </a:r>
            <a:r>
              <a:rPr lang="ru-RU" dirty="0"/>
              <a:t>пространства для жизни и работы его обитателей.</a:t>
            </a:r>
          </a:p>
        </p:txBody>
      </p:sp>
      <p:pic>
        <p:nvPicPr>
          <p:cNvPr id="6" name="Рисунок 5" descr="Щупальц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15484" y="3645024"/>
            <a:ext cx="4579353" cy="30784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4797152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Здание </a:t>
            </a:r>
            <a:r>
              <a:rPr lang="ru-RU" b="1" dirty="0"/>
              <a:t>ВОДОСКРЕБА</a:t>
            </a:r>
            <a:r>
              <a:rPr lang="ru-RU" dirty="0"/>
              <a:t> </a:t>
            </a:r>
            <a:r>
              <a:rPr lang="ru-RU" dirty="0" smtClean="0"/>
              <a:t>будет поддерживается </a:t>
            </a:r>
            <a:r>
              <a:rPr lang="ru-RU" dirty="0"/>
              <a:t>в вертикальном положении благодаря </a:t>
            </a:r>
            <a:r>
              <a:rPr lang="ru-RU" b="1" dirty="0"/>
              <a:t>системе балластов с щупальцами</a:t>
            </a:r>
            <a:r>
              <a:rPr lang="ru-RU" dirty="0"/>
              <a:t>, как у </a:t>
            </a:r>
            <a:r>
              <a:rPr lang="ru-RU" dirty="0" smtClean="0"/>
              <a:t>кальмаров.</a:t>
            </a:r>
            <a:endParaRPr lang="ru-RU" dirty="0"/>
          </a:p>
        </p:txBody>
      </p:sp>
    </p:spTree>
  </p:cSld>
  <p:clrMapOvr>
    <a:masterClrMapping/>
  </p:clrMapOvr>
  <p:transition advTm="21733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err="1" smtClean="0"/>
              <a:t>Водоскреб</a:t>
            </a:r>
            <a:r>
              <a:rPr lang="ru-RU" sz="4000" b="1" dirty="0" smtClean="0"/>
              <a:t> </a:t>
            </a:r>
            <a:br>
              <a:rPr lang="ru-RU" sz="4000" b="1" dirty="0" smtClean="0"/>
            </a:br>
            <a:r>
              <a:rPr lang="ru-RU" sz="4000" b="1" dirty="0" smtClean="0"/>
              <a:t>по этажам</a:t>
            </a:r>
            <a:endParaRPr lang="ru-RU" sz="4000" b="1" dirty="0"/>
          </a:p>
        </p:txBody>
      </p:sp>
      <p:pic>
        <p:nvPicPr>
          <p:cNvPr id="4" name="Содержимое 3" descr="устойчивость здан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916832"/>
            <a:ext cx="3267075" cy="4286250"/>
          </a:xfrm>
        </p:spPr>
      </p:pic>
      <p:sp>
        <p:nvSpPr>
          <p:cNvPr id="5" name="TextBox 4"/>
          <p:cNvSpPr txBox="1"/>
          <p:nvPr/>
        </p:nvSpPr>
        <p:spPr>
          <a:xfrm>
            <a:off x="3995936" y="1916832"/>
            <a:ext cx="47525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Среди рощ и дубрав надводной части расположатся пастбища </a:t>
            </a:r>
            <a:r>
              <a:rPr lang="ru-RU" dirty="0" smtClean="0"/>
              <a:t>для </a:t>
            </a:r>
            <a:r>
              <a:rPr lang="ru-RU" dirty="0"/>
              <a:t>коров</a:t>
            </a:r>
            <a:r>
              <a:rPr lang="ru-RU" dirty="0" smtClean="0"/>
              <a:t>, </a:t>
            </a:r>
            <a:r>
              <a:rPr lang="ru-RU" dirty="0"/>
              <a:t>овец и птицефермы, снабжающие население мясом, молоком и яйцами. Вторичный продукт жизнедеятельности животных и птиц отправиться удобрять </a:t>
            </a:r>
            <a:r>
              <a:rPr lang="ru-RU" dirty="0" smtClean="0"/>
              <a:t>почвы, </a:t>
            </a:r>
            <a:r>
              <a:rPr lang="ru-RU" dirty="0"/>
              <a:t>дающих жителям злаки, овощи и фрукты. </a:t>
            </a:r>
            <a:endParaRPr lang="ru-RU" dirty="0" smtClean="0"/>
          </a:p>
          <a:p>
            <a:r>
              <a:rPr lang="ru-RU" dirty="0" smtClean="0"/>
              <a:t>Здесь </a:t>
            </a:r>
            <a:r>
              <a:rPr lang="ru-RU" dirty="0"/>
              <a:t>же разместятся </a:t>
            </a:r>
            <a:r>
              <a:rPr lang="ru-RU" dirty="0" err="1"/>
              <a:t>биофабрики</a:t>
            </a:r>
            <a:r>
              <a:rPr lang="ru-RU" dirty="0"/>
              <a:t> по выработке кислорода, необходимого подводным помещениям и ветряные электростанции.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67944" y="5373216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Ниже сельскохозяйственного комплекса надводной части расположатся офисы. </a:t>
            </a:r>
          </a:p>
        </p:txBody>
      </p:sp>
    </p:spTree>
  </p:cSld>
  <p:clrMapOvr>
    <a:masterClrMapping/>
  </p:clrMapOvr>
  <p:transition advTm="4328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устойчивость здан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908720"/>
            <a:ext cx="3267075" cy="4286250"/>
          </a:xfrm>
        </p:spPr>
      </p:pic>
      <p:sp>
        <p:nvSpPr>
          <p:cNvPr id="7" name="TextBox 6"/>
          <p:cNvSpPr txBox="1"/>
          <p:nvPr/>
        </p:nvSpPr>
        <p:spPr>
          <a:xfrm>
            <a:off x="3923928" y="908720"/>
            <a:ext cx="47525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Еще ниже разместятся спальни, кинозалы, дискотеки, столовые, магазины и т.п. </a:t>
            </a:r>
          </a:p>
          <a:p>
            <a:r>
              <a:rPr lang="ru-RU" dirty="0" smtClean="0"/>
              <a:t>Следующий ярус будет отведен мастерским и лабораториям, перерабатывающим </a:t>
            </a:r>
          </a:p>
          <a:p>
            <a:r>
              <a:rPr lang="ru-RU" dirty="0" smtClean="0"/>
              <a:t>энергию. Здесь расположатся опреснители морской воды, комбинаты по переработке мяса и растительности в пищу, заводы по переработке рыбы и морепродуктов и другие подобные хозяйственные сооружения. </a:t>
            </a:r>
          </a:p>
          <a:p>
            <a:r>
              <a:rPr lang="ru-RU" dirty="0" smtClean="0"/>
              <a:t>Кстати говоря, рыбу и морепродукты обеспечат жителям плавучего небоскреба те же самые </a:t>
            </a:r>
            <a:r>
              <a:rPr lang="ru-RU" dirty="0" err="1" smtClean="0"/>
              <a:t>био</a:t>
            </a:r>
            <a:r>
              <a:rPr lang="ru-RU" dirty="0" smtClean="0"/>
              <a:t>«щупальца».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5229200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Самый нижний ярус плавучей воронки – балластные камеры. Точно рассчитанное количество балласта </a:t>
            </a:r>
            <a:r>
              <a:rPr lang="ru-RU" dirty="0" smtClean="0"/>
              <a:t>послужит для создания </a:t>
            </a:r>
            <a:r>
              <a:rPr lang="ru-RU" dirty="0"/>
              <a:t>максимальной устойчивости сооружения даже в сильно неблагоприятных погодных условиях. </a:t>
            </a:r>
          </a:p>
        </p:txBody>
      </p:sp>
    </p:spTree>
  </p:cSld>
  <p:clrMapOvr>
    <a:masterClrMapping/>
  </p:clrMapOvr>
  <p:transition advTm="554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water-skyscraper-0-600x3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980728"/>
            <a:ext cx="5848164" cy="3528392"/>
          </a:xfrm>
        </p:spPr>
      </p:pic>
      <p:sp>
        <p:nvSpPr>
          <p:cNvPr id="6" name="TextBox 5"/>
          <p:cNvSpPr txBox="1"/>
          <p:nvPr/>
        </p:nvSpPr>
        <p:spPr>
          <a:xfrm>
            <a:off x="6372200" y="1124744"/>
            <a:ext cx="22322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Вдоль </a:t>
            </a:r>
            <a:r>
              <a:rPr lang="ru-RU" dirty="0"/>
              <a:t>всей подводной части сооружения расположены длинные гибкие «щупальца». Основное их назначение – служить источниками </a:t>
            </a:r>
            <a:r>
              <a:rPr lang="ru-RU" dirty="0" smtClean="0"/>
              <a:t>освещения и обеспечивать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4581128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водоскреб</a:t>
            </a:r>
            <a:r>
              <a:rPr lang="ru-RU" dirty="0" smtClean="0"/>
              <a:t> электричеством, преобразуя и накапливая энергию волн. При этом «щупальца» также станут домом для разнообразной морской фауны по типу кораллового рифа.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5445224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Кроме этого «щупальца» сыграют </a:t>
            </a:r>
            <a:r>
              <a:rPr lang="ru-RU" dirty="0"/>
              <a:t>с</a:t>
            </a:r>
            <a:r>
              <a:rPr lang="ru-RU" dirty="0" smtClean="0"/>
              <a:t>вою </a:t>
            </a:r>
            <a:r>
              <a:rPr lang="ru-RU" dirty="0"/>
              <a:t>роль </a:t>
            </a:r>
            <a:r>
              <a:rPr lang="ru-RU" dirty="0" smtClean="0"/>
              <a:t>в системе устойчивости </a:t>
            </a:r>
            <a:r>
              <a:rPr lang="ru-RU" dirty="0" err="1" smtClean="0"/>
              <a:t>водоскреба</a:t>
            </a:r>
            <a:r>
              <a:rPr lang="ru-RU" dirty="0" smtClean="0"/>
              <a:t>. </a:t>
            </a:r>
            <a:r>
              <a:rPr lang="ru-RU" dirty="0"/>
              <a:t>Они, постоянно находясь в движении, обеспечат </a:t>
            </a:r>
            <a:r>
              <a:rPr lang="ru-RU" dirty="0" smtClean="0"/>
              <a:t>огромному по своим размерам сооружению </a:t>
            </a:r>
            <a:r>
              <a:rPr lang="ru-RU" dirty="0"/>
              <a:t>необходимую балансировку, такую же, какую обеспечивают руки с шестом </a:t>
            </a:r>
            <a:r>
              <a:rPr lang="ru-RU" dirty="0" smtClean="0"/>
              <a:t>канатоходцу.</a:t>
            </a:r>
            <a:endParaRPr lang="ru-RU" dirty="0"/>
          </a:p>
        </p:txBody>
      </p:sp>
    </p:spTree>
  </p:cSld>
  <p:clrMapOvr>
    <a:masterClrMapping/>
  </p:clrMapOvr>
  <p:transition advTm="4343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r>
              <a:rPr lang="ru-RU" sz="4400" dirty="0" smtClean="0"/>
              <a:t>«Водный мир» -</a:t>
            </a:r>
            <a:br>
              <a:rPr lang="ru-RU" sz="4400" dirty="0" smtClean="0"/>
            </a:br>
            <a:r>
              <a:rPr lang="ru-RU" sz="4400" dirty="0" smtClean="0"/>
              <a:t> это не такая уж и фантастика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Учёные, работающие над подобными проектами, верят в его большое будущее.</a:t>
            </a:r>
          </a:p>
          <a:p>
            <a:pPr>
              <a:buNone/>
            </a:pPr>
            <a:r>
              <a:rPr lang="ru-RU" dirty="0" smtClean="0"/>
              <a:t>В качестве аргументов «за» они приводят не только глобальное потепление, но и то, что уже сейчас 71% поверхности земли покрыто водой. И этому пространству до сих пор не находилось эффективного применения.</a:t>
            </a:r>
          </a:p>
          <a:p>
            <a:pPr>
              <a:buNone/>
            </a:pPr>
            <a:r>
              <a:rPr lang="ru-RU" dirty="0" smtClean="0"/>
              <a:t>Таким образом, один из путей естественного прогресса для нас - освоение морей в недалекой перспективе. 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2"/>
                </a:solidFill>
              </a:rPr>
              <a:t>Спасибо за внимание!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Tm="35736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206</TotalTime>
  <Words>439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Дома будущего –  </vt:lpstr>
      <vt:lpstr>Глобальное потепление</vt:lpstr>
      <vt:lpstr>Последствия глобального потепления</vt:lpstr>
      <vt:lpstr>Подводный небоскреб –  город в море</vt:lpstr>
      <vt:lpstr>Жизнь в водоскребе</vt:lpstr>
      <vt:lpstr>Водоскреб  по этажам</vt:lpstr>
      <vt:lpstr>Презентация PowerPoint</vt:lpstr>
      <vt:lpstr>Презентация PowerPoint</vt:lpstr>
      <vt:lpstr> «Водный мир» -  это не такая уж и фантастика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 будущего – </dc:title>
  <dc:creator>user</dc:creator>
  <cp:lastModifiedBy>Albert</cp:lastModifiedBy>
  <cp:revision>22</cp:revision>
  <dcterms:created xsi:type="dcterms:W3CDTF">2013-02-08T05:59:52Z</dcterms:created>
  <dcterms:modified xsi:type="dcterms:W3CDTF">2013-02-18T17:59:05Z</dcterms:modified>
</cp:coreProperties>
</file>