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60" r:id="rId6"/>
    <p:sldId id="263" r:id="rId7"/>
    <p:sldId id="261" r:id="rId8"/>
    <p:sldId id="265" r:id="rId9"/>
    <p:sldId id="271" r:id="rId10"/>
    <p:sldId id="264" r:id="rId11"/>
    <p:sldId id="267" r:id="rId12"/>
    <p:sldId id="269" r:id="rId13"/>
    <p:sldId id="268" r:id="rId14"/>
    <p:sldId id="266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76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02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6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68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54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75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55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11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9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39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68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rgbClr val="BECFED"/>
            </a:gs>
            <a:gs pos="0">
              <a:schemeClr val="accent1">
                <a:tint val="66000"/>
                <a:satMod val="160000"/>
              </a:schemeClr>
            </a:gs>
            <a:gs pos="64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967B3-82D4-4E49-83E7-29467948F5B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44EE9-207E-447E-8E3D-C4E95AB7F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610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«Времена года» 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Зима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00506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Смелая Наталья Борисовна</a:t>
            </a:r>
          </a:p>
          <a:p>
            <a:pPr algn="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 класса «особый ребенок»</a:t>
            </a:r>
          </a:p>
          <a:p>
            <a:pPr algn="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ГБОУ С(К)ОШ№ 25</a:t>
            </a:r>
          </a:p>
          <a:p>
            <a:pPr algn="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Петроградского р-она С-Петербурга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V'yuga - NORD - 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34400" y="-69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72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4-tub-ru.yandex.net/i?id=40211715-60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4637"/>
            <a:ext cx="7703206" cy="5135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155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0-tub-ru.yandex.net/i?id=36457416-62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3577"/>
            <a:ext cx="7604045" cy="5431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288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3-tub-ru.yandex.net/i?id=347924414-32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86586"/>
            <a:ext cx="7123991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7112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0-tub-ru.yandex.net/i?id=79672836-03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064896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5247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3-tub-ru.yandex.net/i?id=7533064-56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48680"/>
            <a:ext cx="5544616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34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Зима ушла от нас, давайте запомним ее такой!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706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esign-warez.ru/uploads/posts/2009-11/1258541317_d2225ae7987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23" y="620688"/>
            <a:ext cx="8964877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95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im0-tub-ru.yandex.net/i?id=66816973-26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488832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Горизонтальный свиток 1"/>
          <p:cNvSpPr/>
          <p:nvPr/>
        </p:nvSpPr>
        <p:spPr>
          <a:xfrm>
            <a:off x="2627784" y="5373216"/>
            <a:ext cx="6048672" cy="1296144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ведь зима- это и есть сказка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513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7-tub-ru.yandex.net/i?id=212845198-11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488832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0698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8-tub-ru.yandex.net/i?id=31024400-28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99" y="548680"/>
            <a:ext cx="7850793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8696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066.radikal.ru/1001/64/4530e95802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4" y="260648"/>
            <a:ext cx="5476875" cy="6096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4403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3-tub-ru.yandex.net/i?id=293334128-68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3"/>
            <a:ext cx="7504674" cy="42161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9390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7-tub-ru.yandex.net/i?id=136232741-26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49" y="620688"/>
            <a:ext cx="7152795" cy="5364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8904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5-tub-ru.yandex.net/i?id=65701410-42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07289" cy="5004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0158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:circle/>
      </p:transition>
    </mc:Choice>
    <mc:Fallback xmlns=""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37</Words>
  <Application>Microsoft Office PowerPoint</Application>
  <PresentationFormat>Экран (4:3)</PresentationFormat>
  <Paragraphs>7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«Времена года»  Зима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Зима ушла от нас, давайте запомним ее такой!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«Времена года»</dc:title>
  <dc:creator>наташа</dc:creator>
  <cp:lastModifiedBy>наташа</cp:lastModifiedBy>
  <cp:revision>8</cp:revision>
  <dcterms:created xsi:type="dcterms:W3CDTF">2013-02-25T19:48:25Z</dcterms:created>
  <dcterms:modified xsi:type="dcterms:W3CDTF">2013-02-26T18:24:22Z</dcterms:modified>
</cp:coreProperties>
</file>