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79D8D-6451-4DC8-B4CC-060D87F12CB3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9FAA6-09DE-4D85-B1CB-E72FEA993C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44887-0710-41E5-A167-04CCA7B4FC13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59F30-4E4F-4A27-9A9A-85743437B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FF608-47B9-49BD-8CAC-6D9A6419EE9C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EDABD-748D-40BF-AE63-E72E9C58A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760D6-AAA7-43DC-8E34-6FCA6CFA3670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02729-31AB-4571-8B9F-969651A0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CF9FD-47F0-496D-AEB4-AB2B3499A548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0FEFF-54F0-4783-8B9C-CE85B4483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12372-61A5-466C-80A5-7FE34D955D22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B9416-1A04-458D-A318-260F47786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C05B1-B406-4CBF-8EB9-D622C31F1955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D2FA1-ED78-4154-828B-8C61D2437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0106A-3EA5-42B4-AC0F-292E8B9B47A7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7D191-F0F9-4DDB-A9B2-0079110116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C0B5B-EA3E-4F0C-8211-BE4886847B56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F0BBF-D28A-45C8-BD2F-97327F13E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4E695-B947-4807-86A3-0FD34E72AF8D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0CEBE-161F-4E44-95C1-115DD532C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EDEA8-B1D7-4CA7-BAC2-4AB39E00F58E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B8A47-D60E-4D5F-AA79-E5106228B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52E11F-5344-4993-8DF6-B37E150DDB2E}" type="datetimeFigureOut">
              <a:rPr lang="en-US"/>
              <a:pPr>
                <a:defRPr/>
              </a:pPr>
              <a:t>11/5/2012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EBE967-F10E-42C3-AA02-5AD78A729E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8" y="20638"/>
            <a:ext cx="9143999" cy="6857999"/>
          </a:xfrm>
          <a:prstGeom prst="rect">
            <a:avLst/>
          </a:prstGeom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609600" y="762000"/>
            <a:ext cx="853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   ВЫДАЮЩАЯСЯ  ЛИЧНОСТЬ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67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СТАТЬ  ГЕНИЕМ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228600" y="1676400"/>
            <a:ext cx="8458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nstantia" pitchFamily="18" charset="0"/>
              </a:rPr>
              <a:t>ДЕТИ  ДОЛЖНЫ ПРЕВОСХОДИТЬ РОДИТЕЛЕЙ, НО СТАТЬ ГЕНИАЛЬНЫМ ПО ЖЕЛАНИЮ  РОДИТЕЛЕЙ НЕЛЬЗЯ.</a:t>
            </a:r>
          </a:p>
        </p:txBody>
      </p:sp>
      <p:sp>
        <p:nvSpPr>
          <p:cNvPr id="4" name="Овал 3"/>
          <p:cNvSpPr/>
          <p:nvPr/>
        </p:nvSpPr>
        <p:spPr>
          <a:xfrm>
            <a:off x="228600" y="2743200"/>
            <a:ext cx="3048000" cy="35052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СОВРЕМЕННЫЙ РЕБЕНОК- КРИТЕРИИ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ОДАРЕННЫХ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ДЕТЕЙ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733800" y="4191000"/>
            <a:ext cx="1371600" cy="484188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3352800" y="34290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nstantia" pitchFamily="18" charset="0"/>
              </a:rPr>
              <a:t>ТОЧКА ЗРЕНИЯ</a:t>
            </a:r>
          </a:p>
          <a:p>
            <a:r>
              <a:rPr lang="ru-RU">
                <a:solidFill>
                  <a:srgbClr val="FF0000"/>
                </a:solidFill>
                <a:latin typeface="Constantia" pitchFamily="18" charset="0"/>
              </a:rPr>
              <a:t>ПСИХОЛОГОВ </a:t>
            </a:r>
          </a:p>
        </p:txBody>
      </p:sp>
      <p:sp>
        <p:nvSpPr>
          <p:cNvPr id="7" name="Прямоугольник с одним скругленным углом 6"/>
          <p:cNvSpPr/>
          <p:nvPr/>
        </p:nvSpPr>
        <p:spPr>
          <a:xfrm>
            <a:off x="5638800" y="2133600"/>
            <a:ext cx="3276600" cy="4343400"/>
          </a:xfrm>
          <a:prstGeom prst="round1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НЕ ПОСЛУШАНИЕ И ВОСПИТАННОСТЬ А</a:t>
            </a:r>
            <a:endParaRPr lang="ru-RU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СВОЙ ВЗГЛЯД НА ВСЕ,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СПОРЩИКИ,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НЕ ТЕРПЯТ ДИСЦИПЛИНЫ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ПОРЯДКА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НО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ТАКИЕ ДЕТИ УЧАТСЯ ОТДЕЛЬНО.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199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ЧУДО РЕБЕНОК- ВУНДЕРКИНД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3" descr="ag00029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362200"/>
            <a:ext cx="236220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/>
          <p:cNvSpPr/>
          <p:nvPr/>
        </p:nvSpPr>
        <p:spPr>
          <a:xfrm>
            <a:off x="3048000" y="3429000"/>
            <a:ext cx="1752600" cy="533400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56" name="TextBox 5"/>
          <p:cNvSpPr txBox="1">
            <a:spLocks noChangeArrowheads="1"/>
          </p:cNvSpPr>
          <p:nvPr/>
        </p:nvSpPr>
        <p:spPr bwMode="auto">
          <a:xfrm>
            <a:off x="2667000" y="27432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nstantia" pitchFamily="18" charset="0"/>
              </a:rPr>
              <a:t>ПОСЛЕДСТВИЯ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29200" y="1676400"/>
            <a:ext cx="3886200" cy="14478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МОЖНО РАЗВИТЬ СПОСОБНОСТИ, НО  ЧРЕЗВЫЧАЙНО РАЗВИТЫЕ  СПОСОБНОСТИ НЕ ВСЕГДА ЖЕЛАТЕЛЬНЫ.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с одним скругленным углом 7"/>
          <p:cNvSpPr/>
          <p:nvPr/>
        </p:nvSpPr>
        <p:spPr>
          <a:xfrm>
            <a:off x="5105400" y="3352800"/>
            <a:ext cx="3886200" cy="1371600"/>
          </a:xfrm>
          <a:prstGeom prst="round1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РЕБЕНОК СТОЛКНУВШИСЬ СО СВЕРСТНИКАМИ ИСПЫТЫВАЕТ ПРОБЛЕМЫ В ОБЩЕНИИ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КРОМЕ ЭТОГО  ВУНДЕРКИНДЫ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БЫСТРО «ПЕРЕГОРАЮТ»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5105400" y="4953000"/>
            <a:ext cx="3810000" cy="1676400"/>
          </a:xfrm>
          <a:prstGeom prst="round2Diag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МОЖЕТ БЫТЬ  ОДНОСТОРОННЕ РАЗВИТАЯ ЛИЧНОСТЬ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199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ВОСПИТАНИЕ  ВЫДАЮЩЕГОСЯ ЧЕЛОВЕКА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28600" y="2286000"/>
            <a:ext cx="2362200" cy="35814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ВЫДАЮЩИЙСЯ ЧЕЛОВЕК НЕ РОЖДАЕТСЯ А ВОСПИТЫВАЕТСЯ.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819400" y="4038600"/>
            <a:ext cx="990600" cy="484188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62400" y="1676400"/>
            <a:ext cx="4724400" cy="1143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ПРЕОДОЛЕНИЕ ТРУДНОСТЕЙ, УВЕРЕННОСТЬ В СЕБЕ, УРАВНОВЕШЕННОСТЬ, ПОБЕДИТЕЛЬ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3962400" y="3200400"/>
            <a:ext cx="4800600" cy="1143000"/>
          </a:xfrm>
          <a:prstGeom prst="round1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СПОСОБНОСТЬ  ПОСТАНОВКИ ЦЕЛЕЙ И ДОСТИГАТЬ ИХ, БЫСТРАЯ  ОРИЕНТАЦИЯ.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>
            <a:off x="4114800" y="4800600"/>
            <a:ext cx="4648200" cy="1600200"/>
          </a:xfrm>
          <a:prstGeom prst="round2Same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СОВЕТЫ: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СТАНЬ ЗАМЕТНЫМ!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ПРЕВЗОЙДИ ДРУГИХ!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БУДЬ ИНТЕРЕСНЫМ  ДЛЯ ДРУГИХ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67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ЦЕЛИ   УРОКА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381000" y="17526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ЧТО  ТАКОЕ ВЫДАЮЩАЯСЯ ЛИЧНОСТЬ  </a:t>
            </a:r>
          </a:p>
          <a:p>
            <a:endParaRPr lang="ru-RU">
              <a:latin typeface="Constantia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ЧТО ДЕЛАЕТ ЧЕЛОВЕКА ВЫДАЮЩЕЙСЯ ЛИЧНОСТЬЮ.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МОЖЕШЬ ЛИ ТЫ СТАТЬ  КЕМ ЗАХОЧЕШЬ.</a:t>
            </a:r>
          </a:p>
        </p:txBody>
      </p:sp>
      <p:pic>
        <p:nvPicPr>
          <p:cNvPr id="14339" name="Рисунок 3" descr="92384912648ba4774afd0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/>
          <p:cNvSpPr/>
          <p:nvPr/>
        </p:nvSpPr>
        <p:spPr>
          <a:xfrm>
            <a:off x="4343400" y="4495800"/>
            <a:ext cx="977900" cy="484188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5943600" y="4267200"/>
            <a:ext cx="2743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67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ОСНОВНЫЕ ПОНЯТИЯ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228600" y="1752600"/>
            <a:ext cx="7924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ВЫДАЮЩАЯСЯ ЛИЧНОСТЬ.</a:t>
            </a:r>
          </a:p>
          <a:p>
            <a:r>
              <a:rPr lang="ru-RU">
                <a:latin typeface="Constantia" pitchFamily="18" charset="0"/>
              </a:rPr>
              <a:t>ГЕНИАЛЬНОСТЬ.</a:t>
            </a:r>
          </a:p>
          <a:p>
            <a:r>
              <a:rPr lang="ru-RU">
                <a:latin typeface="Constantia" pitchFamily="18" charset="0"/>
              </a:rPr>
              <a:t>ОДАРЕННЫЕ ДЕТИ.</a:t>
            </a:r>
          </a:p>
          <a:p>
            <a:endParaRPr lang="ru-RU">
              <a:latin typeface="Constantia" pitchFamily="18" charset="0"/>
            </a:endParaRPr>
          </a:p>
        </p:txBody>
      </p:sp>
      <p:pic>
        <p:nvPicPr>
          <p:cNvPr id="15363" name="Рисунок 4" descr="Новое изображение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971800"/>
            <a:ext cx="39624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254" y="705031"/>
            <a:ext cx="7919189" cy="103432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ВСПОМНИМ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52400" y="2209800"/>
            <a:ext cx="3352800" cy="43434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ЧТО ТАКОЕ САМООЦЕНКА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810000" y="3886200"/>
            <a:ext cx="977900" cy="484188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57800" y="1143000"/>
            <a:ext cx="3505200" cy="1371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ВИДЫ САМООЦЕНОК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57800" y="2971800"/>
            <a:ext cx="3581400" cy="1371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ЧТО ВЛИЯЕТ  НА ВАШУ САМООЦЕНКУ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57800" y="4800600"/>
            <a:ext cx="3581400" cy="1828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МЕТОДЫ САМОВОСПИТАНИЯ.</a:t>
            </a:r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961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ВСПОМНИМ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381000" y="1905000"/>
            <a:ext cx="81534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 ДЛЯ ВАС ВАЖНЕЕ:</a:t>
            </a:r>
          </a:p>
          <a:p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1.ВАШЕ  СОБСТВЕННОЕ  МНЕНИЕ О СЕБЕ.</a:t>
            </a:r>
          </a:p>
          <a:p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2.МНЕНИЕ ТОВАРИЩЕЙ.</a:t>
            </a:r>
          </a:p>
          <a:p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ВАШ ВЫБОР.</a:t>
            </a:r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961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ВЫДАЮЩИЕСЯ  ЛИЧНОСТИ.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28600" y="1905000"/>
            <a:ext cx="3429000" cy="44958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ВЫДАЮЩИЕСЯ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ЛИЧНОСТИ: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АЛЕКСАНДР МАЕКДОНСКИЙ,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ЮЛИЙ ЦЕЗАРЬ, ЧИНГИЗ-ХАН И ТД.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962400" y="3657600"/>
            <a:ext cx="977900" cy="484188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10200" y="1828800"/>
            <a:ext cx="3505200" cy="1524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Н. МАКИАВЕЛЛИ  СЧИТАЛ  ЧТО ДЛЯ  ДОСТИЖЕНИЯ  ЦЕЛЕЙ ГОСУДАРЬ  МОЖЕТ ИСПОЛЬЗЫВАТЬ  ВСЕ СРЕДСТВА.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10200" y="3505200"/>
            <a:ext cx="3429000" cy="1752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Т. КАРНЕЙЛЬ- ЧТО ИСТОРИЯ  ЭТО РЕЗУЛЬТАТ  ДЕЯТЕЛЬНОСТИ  ГЕРОИЧЕСКИХ ЛИЧНОСТЕЙ, А МАССЫ ПОДЧИНЯЮТСЯ  ИМ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10200" y="5486400"/>
            <a:ext cx="3505200" cy="1143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НИЦШЕ-  СЧИТАЛ, ЧТО СВЕРХЧЕЛОВЕКИ ТВОРЯТ ИСТОРИЮ</a:t>
            </a:r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961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ВЫДАЮЩИЕСЯ  ЛИЧНОСТИ.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28600" y="1905000"/>
            <a:ext cx="3429000" cy="44958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ВЫДАЮЩИЕСЯ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ЛИЧНОСТИ: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АЛЕКСАНДР МАЕКДОНСКИЙ,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ЮЛИЙ ЦЕЗАРЬ, ЧИНГИЗ-ХАН И ТД.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962400" y="3657600"/>
            <a:ext cx="977900" cy="484188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10200" y="1752600"/>
            <a:ext cx="3505200" cy="1676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НЕКОТОРЫЕ ГОВОРЯТ, ЧТОБЫ СТАТЬ ВЫДАЮЩЕЙСЯ ЛИЧНОСТЬЮ-  НАДО  БЫТЬ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ГЕНИАЛЬНЫМ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86400" y="4267200"/>
            <a:ext cx="3352800" cy="2362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А МОЖЕТ  БЫТЬ ВЫДАЮЩИМСЯ  ЧЕЛОВЕКОМ  МОЖНО  СТАТЬ</a:t>
            </a:r>
            <a:endParaRPr lang="en-US" dirty="0">
              <a:solidFill>
                <a:sysClr val="windowText" lastClr="0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ysClr val="windowText" lastClr="000000"/>
                </a:solidFill>
              </a:rPr>
              <a:t>?</a:t>
            </a:r>
            <a:endParaRPr lang="ru-RU" sz="5400" dirty="0">
              <a:solidFill>
                <a:sysClr val="windowText" lastClr="0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9464" name="TextBox 6"/>
          <p:cNvSpPr txBox="1">
            <a:spLocks noChangeArrowheads="1"/>
          </p:cNvSpPr>
          <p:nvPr/>
        </p:nvSpPr>
        <p:spPr bwMode="auto">
          <a:xfrm>
            <a:off x="5638800" y="6172200"/>
            <a:ext cx="2971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nstantia" pitchFamily="18" charset="0"/>
              </a:rPr>
              <a:t>КАК ВЫ ДУМАЕТЕ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961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ОДАРЕННЫЕ   ДЕТИ.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20457" y="1803133"/>
            <a:ext cx="2637324" cy="279194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ОДАРЕННЫЕ  ДЕТИ-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ВРОЖДЕННЫЕ СПОСОБНОСТИ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581400" y="3505200"/>
            <a:ext cx="990600" cy="484188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00600" y="990600"/>
            <a:ext cx="4038600" cy="16002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УМСТВЕННАЯ ОДАРЕННОСТЬ- БИОЛОГИЧЕСКИ ПРИРОДЕННОЕ  КАЧЕСТВО. НО ЕГО  НАДО РАЗВИВАТЬ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00600" y="3581400"/>
            <a:ext cx="4114800" cy="12192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ЧТО НЕОБХОДИМО: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СИЛА ВОЛИ, ТРУДОЛЮБИЕ, МОТВАЦИЯ , ЧТОБЫ ТАЛАНТ  СТАЛ ГЕНИЕМ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76800" y="5105400"/>
            <a:ext cx="4038600" cy="16002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ГЕНИЙ- 99% ТРУДА И 1% ТАЛАНТА.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629400" y="2819400"/>
            <a:ext cx="484188" cy="609600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3505200" y="5715000"/>
            <a:ext cx="977900" cy="484188"/>
          </a:xfrm>
          <a:prstGeom prst="lef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244475" y="5048250"/>
            <a:ext cx="3200400" cy="1524000"/>
          </a:xfrm>
          <a:prstGeom prst="round1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СЕМЬЯ, ШКОЛА,  ОБРАЗОВАНИЕ, ВЛИЯНИЕ ОБЩЕСТВА.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72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ГЕНИИ  ВОПРЕКИ  ВСЕМУ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4" descr="ag0031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04800" y="2286000"/>
            <a:ext cx="2667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право 3"/>
          <p:cNvSpPr/>
          <p:nvPr/>
        </p:nvSpPr>
        <p:spPr>
          <a:xfrm>
            <a:off x="2895600" y="3810000"/>
            <a:ext cx="977900" cy="484188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3962400" y="1828800"/>
            <a:ext cx="1981200" cy="4724400"/>
          </a:xfrm>
          <a:prstGeom prst="round2Same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ПУШКИН.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ЭЙНШТЕЙН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МЕНДЕЛЕЕВ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П. ГОГЕН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АКСАКОВ.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СТАЛИ ГЕНИЯМИ НЕ СРАЗУ.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6172200" y="3886200"/>
            <a:ext cx="609600" cy="484188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58000" y="1143000"/>
            <a:ext cx="2133600" cy="5410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БЛАГАДАРЯ ТРУДОЛЮБИЮ ОНИ ДОСТИГЛИ  СВОЕГО.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НО.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ТАЛАНТ И ГЕНИАЛЬНОСТЬ- ВРОЖДЕННЫЕ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А ВЫДАЮЩАЯСЯ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ЛИЧНОСТЬ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ЭТО РЕЗУЛЬТАТ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РАБОТЫ НАД СОБОЙ, ПРЕОДОЛЕНИ Е ТРУДНОСТЕЙ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И  ЖИЗНЕННОГО ОПЫТА.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</TotalTime>
  <Words>282</Words>
  <PresentationFormat>Экран (4:3)</PresentationFormat>
  <Paragraphs>86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Constantia</vt:lpstr>
      <vt:lpstr>Arial</vt:lpstr>
      <vt:lpstr>Calibri</vt:lpstr>
      <vt:lpstr>Wingdings 2</vt:lpstr>
      <vt:lpstr>Times New Roman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люба</cp:lastModifiedBy>
  <cp:revision>26</cp:revision>
  <dcterms:modified xsi:type="dcterms:W3CDTF">2012-11-05T17:56:24Z</dcterms:modified>
</cp:coreProperties>
</file>